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1" r:id="rId3"/>
    <p:sldId id="263" r:id="rId4"/>
    <p:sldId id="264" r:id="rId5"/>
    <p:sldId id="258" r:id="rId6"/>
    <p:sldId id="268" r:id="rId7"/>
    <p:sldId id="265" r:id="rId8"/>
    <p:sldId id="262" r:id="rId9"/>
    <p:sldId id="266" r:id="rId10"/>
    <p:sldId id="267" r:id="rId11"/>
    <p:sldId id="259" r:id="rId12"/>
    <p:sldId id="270" r:id="rId13"/>
    <p:sldId id="269" r:id="rId14"/>
    <p:sldId id="257" r:id="rId15"/>
  </p:sldIdLst>
  <p:sldSz cx="12192000" cy="6858000"/>
  <p:notesSz cx="6858000" cy="9144000"/>
  <p:embeddedFontLst>
    <p:embeddedFont>
      <p:font typeface="a로케트" panose="02020600000000000000" pitchFamily="18" charset="-127"/>
      <p:regular r:id="rId16"/>
    </p:embeddedFont>
    <p:embeddedFont>
      <p:font typeface="Bell MT" panose="02020503060305020303" pitchFamily="18" charset="0"/>
      <p:regular r:id="rId17"/>
      <p:bold r:id="rId18"/>
      <p:italic r:id="rId19"/>
    </p:embeddedFont>
    <p:embeddedFont>
      <p:font typeface="HY견명조" panose="02030600000101010101" pitchFamily="18" charset="-127"/>
      <p:regular r:id="rId20"/>
    </p:embeddedFont>
    <p:embeddedFont>
      <p:font typeface="KoPub돋움체 Bold" panose="00000800000000000000" pitchFamily="2" charset="-127"/>
      <p:bold r:id="rId21"/>
    </p:embeddedFont>
    <p:embeddedFont>
      <p:font typeface="KoPub돋움체 Light" panose="00000300000000000000" pitchFamily="2" charset="-127"/>
      <p:regular r:id="rId22"/>
    </p:embeddedFont>
    <p:embeddedFont>
      <p:font typeface="나눔바른고딕" panose="020B0603020101020101" pitchFamily="50" charset="-127"/>
      <p:regular r:id="rId23"/>
      <p:bold r:id="rId24"/>
    </p:embeddedFont>
    <p:embeddedFont>
      <p:font typeface="나눔손글씨 펜" panose="03040600000000000000" pitchFamily="66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E4C"/>
    <a:srgbClr val="E41E2B"/>
    <a:srgbClr val="F8BE4A"/>
    <a:srgbClr val="1F1F1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92A2-4B1C-4A9B-9422-6E63FF32BA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1C7008-D49A-4B62-9024-EF79EE134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E32B3-3162-4DEE-B47A-FFE1179F2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51A0-C8F0-4C9C-A634-B2473467CC0B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12FA77-6CFC-474E-8D0D-6ECE4D03D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BE064F-8C7D-4F83-BF44-2DB399B91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7136-1BCF-4EAF-89D3-3BB52323E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3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0988FB-C126-40EE-848C-D6A9061D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A738AA-0117-415F-B776-1C8909CE3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29824E-09BC-4F91-A114-70843584A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51A0-C8F0-4C9C-A634-B2473467CC0B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81FFBC-3E06-4598-87FC-C22C227CF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74A57B-2A52-4690-BDF0-BC0E733B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7136-1BCF-4EAF-89D3-3BB52323E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263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DB739B-F41D-44DF-8DA5-6F729BC1D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3FE40C-0AA1-40D5-B40A-E2C58E3D25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923FFA-416F-4246-9DE5-19164AB94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51A0-C8F0-4C9C-A634-B2473467CC0B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1BF7A3-4C2E-44F3-8B96-11FCE5885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391F19-7D55-4093-B84C-BFA7259BE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7136-1BCF-4EAF-89D3-3BB52323E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282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4E8DC-DA48-40F5-834B-00FED3114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C321E-0E57-4E73-BF52-C609D5EB8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E2D22F-10E3-4739-B55B-E3F9C28DE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51A0-C8F0-4C9C-A634-B2473467CC0B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193439-4F7C-431F-8431-2FCDEFAC6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0F2EC7-A5FC-4448-BD0B-6D0D4AC9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7136-1BCF-4EAF-89D3-3BB52323E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083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48464-DDE6-43C2-8E03-E049FB88D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7BC0BC-8687-4292-B47E-7A2A26B34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C03930-85E3-4690-B72C-D0C4B88EC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51A0-C8F0-4C9C-A634-B2473467CC0B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1CBF9A-3201-4483-ADDA-88B55B30E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418F5F-D691-4096-B03F-C147831FF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7136-1BCF-4EAF-89D3-3BB52323E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75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7B9646-F9C2-40E6-A6D0-22F2F369C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AF2900-9069-4D76-91CC-6A273DE8E1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C6F773-3572-4F1B-87D6-6553E714C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A886EC-5BAF-45CD-9B81-017CAD875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51A0-C8F0-4C9C-A634-B2473467CC0B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9C46E1-6C0F-45C4-B037-EC791D94E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3B2024-FFEA-40C3-A0E7-D2B5C6612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7136-1BCF-4EAF-89D3-3BB52323E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099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0FEB1-DF03-4442-8320-C6BBE0E0C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A59986-1CEB-4205-BC76-C89919FE3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A6695D-4BF1-4D21-A251-4EA28900F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A1FAC2-720F-4EEA-A669-54425BF3C1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70F7DF-B358-4C0C-BF14-2DF8CE88E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AD33135-2B3B-44AE-95C9-4763D22E4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51A0-C8F0-4C9C-A634-B2473467CC0B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154C56-9B27-422E-8D2A-6C7C13BFE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CCA2B9-3B26-4A8D-997E-7688B7EDC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7136-1BCF-4EAF-89D3-3BB52323E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08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4EA1E-8EDA-4C0E-8233-71E360A9F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6F8E8D-163B-40FB-A0E0-681AF140C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51A0-C8F0-4C9C-A634-B2473467CC0B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BA134E2-B734-45D1-A7FB-BE1D64EEC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7B5C4E-59EE-4AA7-8C4E-12F3EB6AE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7136-1BCF-4EAF-89D3-3BB52323E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375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CF0ED6-9D62-43CF-AA34-38C896371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51A0-C8F0-4C9C-A634-B2473467CC0B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4C88366-944E-4925-BED7-BE97A0868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75A17C-B3DB-4C24-8957-6850C88AB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7136-1BCF-4EAF-89D3-3BB52323E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473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2F51C-9723-4C55-A6B6-47C5E9B39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EC494E-B060-4021-BC33-6F738C404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91F2EA-8791-4106-9B0D-194E259B4E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2B0803-AFD5-4C1B-9E99-3771A199B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51A0-C8F0-4C9C-A634-B2473467CC0B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B4D95B-004D-4E07-BE41-2D9EFB0AA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9BBC68-EEE6-4151-A533-66B63EA11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7136-1BCF-4EAF-89D3-3BB52323E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75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7F7BC-960B-4568-934A-293A62590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7BCB4C-6EB4-41DB-BDE5-EBC4A0D8F9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032995-CA50-4829-9D4E-A2E9350C97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BD8CE-E3E3-4B71-9CCC-B42FD7B7D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51A0-C8F0-4C9C-A634-B2473467CC0B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DC35FF-4C4C-4726-AD07-B1EF8DBFC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863137-DD91-494E-9956-83B5FFAC7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7136-1BCF-4EAF-89D3-3BB52323E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66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CF0C05B-BCB1-4EA1-A3E2-7846D22BB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F63773-A350-48DD-84A3-D5156AE3B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8808C0-6BA9-4A03-9BEB-701938E299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51A0-C8F0-4C9C-A634-B2473467CC0B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2B5E5E-14CA-45AC-B51E-0DDF895B7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02C086-EABB-4883-9DE3-13C61704E9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37136-1BCF-4EAF-89D3-3BB52323E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662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26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12" Type="http://schemas.openxmlformats.org/officeDocument/2006/relationships/image" Target="../media/image25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5" Type="http://schemas.openxmlformats.org/officeDocument/2006/relationships/image" Target="../media/image18.jpg"/><Relationship Id="rId10" Type="http://schemas.openxmlformats.org/officeDocument/2006/relationships/image" Target="../media/image23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B579CB2-720C-4A20-A547-214F93D8B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" r="2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8834E8-C2B5-41C3-B25A-4A91C4FED47D}"/>
              </a:ext>
            </a:extLst>
          </p:cNvPr>
          <p:cNvSpPr txBox="1"/>
          <p:nvPr/>
        </p:nvSpPr>
        <p:spPr>
          <a:xfrm>
            <a:off x="2317776" y="2290051"/>
            <a:ext cx="5511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Deep learning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166E5-3ADF-4366-A44D-43F4B1B2DBD6}"/>
              </a:ext>
            </a:extLst>
          </p:cNvPr>
          <p:cNvSpPr txBox="1"/>
          <p:nvPr/>
        </p:nvSpPr>
        <p:spPr>
          <a:xfrm>
            <a:off x="4596086" y="3059492"/>
            <a:ext cx="5511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by </a:t>
            </a:r>
            <a:r>
              <a:rPr lang="en-US" altLang="ko-KR" sz="3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Tensorflow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925B4-2C12-44F4-B13E-F6D7FDC81256}"/>
              </a:ext>
            </a:extLst>
          </p:cNvPr>
          <p:cNvSpPr txBox="1"/>
          <p:nvPr/>
        </p:nvSpPr>
        <p:spPr>
          <a:xfrm>
            <a:off x="7745453" y="6118984"/>
            <a:ext cx="429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Team leader : Kim </a:t>
            </a:r>
            <a:r>
              <a:rPr lang="en-US" altLang="ko-KR" sz="1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eun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-min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Kang </a:t>
            </a:r>
            <a:r>
              <a:rPr lang="en-US" altLang="ko-KR" sz="1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seung-woong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, Kim dong-</a:t>
            </a:r>
            <a:r>
              <a:rPr lang="en-US" altLang="ko-KR" sz="1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hyeon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, Choi </a:t>
            </a:r>
            <a:r>
              <a:rPr lang="en-US" altLang="ko-KR" sz="12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seo-yoon</a:t>
            </a:r>
            <a:endParaRPr lang="ko-KR" altLang="en-US" sz="1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87A8C-5FBB-4080-9531-73D339CC8314}"/>
              </a:ext>
            </a:extLst>
          </p:cNvPr>
          <p:cNvSpPr txBox="1"/>
          <p:nvPr/>
        </p:nvSpPr>
        <p:spPr>
          <a:xfrm>
            <a:off x="4438892" y="3690433"/>
            <a:ext cx="2912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재활용 쓰레기 분류 알고리즘에 관한 모델링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2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4456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cdn-images-1.medium.com/freeze/max/1000/1*7cfVov_Y4-vzLoUEhPp4Mg.png?q=20">
            <a:extLst>
              <a:ext uri="{FF2B5EF4-FFF2-40B4-BE49-F238E27FC236}">
                <a16:creationId xmlns:a16="http://schemas.microsoft.com/office/drawing/2014/main" id="{D1ED7158-7AE0-4A46-BCCD-D5C044301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003" y="300114"/>
            <a:ext cx="10065906" cy="641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FC0CCB-466C-4B9A-8EED-9736DAFCA7C7}"/>
              </a:ext>
            </a:extLst>
          </p:cNvPr>
          <p:cNvSpPr txBox="1"/>
          <p:nvPr/>
        </p:nvSpPr>
        <p:spPr>
          <a:xfrm>
            <a:off x="0" y="470910"/>
            <a:ext cx="4950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E41E2B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Convolutional Neural Network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66074-B0DD-44C0-860F-19CB59FE3665}"/>
              </a:ext>
            </a:extLst>
          </p:cNvPr>
          <p:cNvSpPr txBox="1"/>
          <p:nvPr/>
        </p:nvSpPr>
        <p:spPr>
          <a:xfrm>
            <a:off x="10581617" y="6485790"/>
            <a:ext cx="1556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*Team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asterisk</a:t>
            </a:r>
            <a:endParaRPr lang="ko-KR" altLang="en-US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>
                  <a:lumMod val="75000"/>
                </a:schemeClr>
              </a:solidFill>
              <a:latin typeface="Bell MT" panose="02020503060305020303" pitchFamily="18" charset="0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141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225522-410A-4CAF-A9CE-520ED4720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39" y="0"/>
            <a:ext cx="1037617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24C1AF-ADA7-4358-9D4F-B00EE750855B}"/>
              </a:ext>
            </a:extLst>
          </p:cNvPr>
          <p:cNvSpPr txBox="1"/>
          <p:nvPr/>
        </p:nvSpPr>
        <p:spPr>
          <a:xfrm>
            <a:off x="7638473" y="5629777"/>
            <a:ext cx="455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CNN Model</a:t>
            </a:r>
          </a:p>
        </p:txBody>
      </p:sp>
      <p:sp>
        <p:nvSpPr>
          <p:cNvPr id="5" name="자유형 5">
            <a:extLst>
              <a:ext uri="{FF2B5EF4-FFF2-40B4-BE49-F238E27FC236}">
                <a16:creationId xmlns:a16="http://schemas.microsoft.com/office/drawing/2014/main" id="{0B62781B-677F-426F-8434-EBA05587CEC6}"/>
              </a:ext>
            </a:extLst>
          </p:cNvPr>
          <p:cNvSpPr/>
          <p:nvPr/>
        </p:nvSpPr>
        <p:spPr>
          <a:xfrm rot="9610223" flipH="1" flipV="1">
            <a:off x="8509590" y="2534662"/>
            <a:ext cx="794552" cy="261218"/>
          </a:xfrm>
          <a:custGeom>
            <a:avLst/>
            <a:gdLst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54497 h 814326"/>
              <a:gd name="connsiteX1" fmla="*/ 409575 w 1676400"/>
              <a:gd name="connsiteY1" fmla="*/ 187772 h 814326"/>
              <a:gd name="connsiteX2" fmla="*/ 1013867 w 1676400"/>
              <a:gd name="connsiteY2" fmla="*/ 326852 h 814326"/>
              <a:gd name="connsiteX3" fmla="*/ 971550 w 1676400"/>
              <a:gd name="connsiteY3" fmla="*/ 778322 h 814326"/>
              <a:gd name="connsiteX4" fmla="*/ 725835 w 1676400"/>
              <a:gd name="connsiteY4" fmla="*/ 542876 h 814326"/>
              <a:gd name="connsiteX5" fmla="*/ 1162050 w 1676400"/>
              <a:gd name="connsiteY5" fmla="*/ 16322 h 814326"/>
              <a:gd name="connsiteX6" fmla="*/ 1676400 w 1676400"/>
              <a:gd name="connsiteY6" fmla="*/ 444947 h 814326"/>
              <a:gd name="connsiteX0" fmla="*/ 0 w 1676400"/>
              <a:gd name="connsiteY0" fmla="*/ 654497 h 814326"/>
              <a:gd name="connsiteX1" fmla="*/ 409575 w 1676400"/>
              <a:gd name="connsiteY1" fmla="*/ 187772 h 814326"/>
              <a:gd name="connsiteX2" fmla="*/ 1013867 w 1676400"/>
              <a:gd name="connsiteY2" fmla="*/ 326852 h 814326"/>
              <a:gd name="connsiteX3" fmla="*/ 971550 w 1676400"/>
              <a:gd name="connsiteY3" fmla="*/ 778322 h 814326"/>
              <a:gd name="connsiteX4" fmla="*/ 725835 w 1676400"/>
              <a:gd name="connsiteY4" fmla="*/ 542876 h 814326"/>
              <a:gd name="connsiteX5" fmla="*/ 1162050 w 1676400"/>
              <a:gd name="connsiteY5" fmla="*/ 16322 h 814326"/>
              <a:gd name="connsiteX6" fmla="*/ 1676400 w 1676400"/>
              <a:gd name="connsiteY6" fmla="*/ 444947 h 814326"/>
              <a:gd name="connsiteX0" fmla="*/ 0 w 1676400"/>
              <a:gd name="connsiteY0" fmla="*/ 696045 h 855874"/>
              <a:gd name="connsiteX1" fmla="*/ 409575 w 1676400"/>
              <a:gd name="connsiteY1" fmla="*/ 229320 h 855874"/>
              <a:gd name="connsiteX2" fmla="*/ 1013867 w 1676400"/>
              <a:gd name="connsiteY2" fmla="*/ 368400 h 855874"/>
              <a:gd name="connsiteX3" fmla="*/ 971550 w 1676400"/>
              <a:gd name="connsiteY3" fmla="*/ 819870 h 855874"/>
              <a:gd name="connsiteX4" fmla="*/ 725835 w 1676400"/>
              <a:gd name="connsiteY4" fmla="*/ 584424 h 855874"/>
              <a:gd name="connsiteX5" fmla="*/ 1162050 w 1676400"/>
              <a:gd name="connsiteY5" fmla="*/ 57870 h 855874"/>
              <a:gd name="connsiteX6" fmla="*/ 1676400 w 1676400"/>
              <a:gd name="connsiteY6" fmla="*/ 486495 h 855874"/>
              <a:gd name="connsiteX0" fmla="*/ 0 w 1676400"/>
              <a:gd name="connsiteY0" fmla="*/ 745555 h 905384"/>
              <a:gd name="connsiteX1" fmla="*/ 409575 w 1676400"/>
              <a:gd name="connsiteY1" fmla="*/ 278830 h 905384"/>
              <a:gd name="connsiteX2" fmla="*/ 1013867 w 1676400"/>
              <a:gd name="connsiteY2" fmla="*/ 417910 h 905384"/>
              <a:gd name="connsiteX3" fmla="*/ 971550 w 1676400"/>
              <a:gd name="connsiteY3" fmla="*/ 869380 h 905384"/>
              <a:gd name="connsiteX4" fmla="*/ 725835 w 1676400"/>
              <a:gd name="connsiteY4" fmla="*/ 633934 h 905384"/>
              <a:gd name="connsiteX5" fmla="*/ 1229891 w 1676400"/>
              <a:gd name="connsiteY5" fmla="*/ 57870 h 905384"/>
              <a:gd name="connsiteX6" fmla="*/ 1676400 w 1676400"/>
              <a:gd name="connsiteY6" fmla="*/ 536005 h 905384"/>
              <a:gd name="connsiteX0" fmla="*/ 0 w 1676400"/>
              <a:gd name="connsiteY0" fmla="*/ 723057 h 882886"/>
              <a:gd name="connsiteX1" fmla="*/ 409575 w 1676400"/>
              <a:gd name="connsiteY1" fmla="*/ 256332 h 882886"/>
              <a:gd name="connsiteX2" fmla="*/ 1013867 w 1676400"/>
              <a:gd name="connsiteY2" fmla="*/ 395412 h 882886"/>
              <a:gd name="connsiteX3" fmla="*/ 971550 w 1676400"/>
              <a:gd name="connsiteY3" fmla="*/ 846882 h 882886"/>
              <a:gd name="connsiteX4" fmla="*/ 725835 w 1676400"/>
              <a:gd name="connsiteY4" fmla="*/ 611436 h 882886"/>
              <a:gd name="connsiteX5" fmla="*/ 1229891 w 1676400"/>
              <a:gd name="connsiteY5" fmla="*/ 35372 h 882886"/>
              <a:gd name="connsiteX6" fmla="*/ 1676400 w 1676400"/>
              <a:gd name="connsiteY6" fmla="*/ 513507 h 882886"/>
              <a:gd name="connsiteX0" fmla="*/ 0 w 1676400"/>
              <a:gd name="connsiteY0" fmla="*/ 723057 h 882886"/>
              <a:gd name="connsiteX1" fmla="*/ 409575 w 1676400"/>
              <a:gd name="connsiteY1" fmla="*/ 256332 h 882886"/>
              <a:gd name="connsiteX2" fmla="*/ 1013867 w 1676400"/>
              <a:gd name="connsiteY2" fmla="*/ 395412 h 882886"/>
              <a:gd name="connsiteX3" fmla="*/ 971550 w 1676400"/>
              <a:gd name="connsiteY3" fmla="*/ 846882 h 882886"/>
              <a:gd name="connsiteX4" fmla="*/ 725835 w 1676400"/>
              <a:gd name="connsiteY4" fmla="*/ 611436 h 882886"/>
              <a:gd name="connsiteX5" fmla="*/ 1229891 w 1676400"/>
              <a:gd name="connsiteY5" fmla="*/ 35372 h 882886"/>
              <a:gd name="connsiteX6" fmla="*/ 1676400 w 1676400"/>
              <a:gd name="connsiteY6" fmla="*/ 513507 h 882886"/>
              <a:gd name="connsiteX0" fmla="*/ 0 w 1676400"/>
              <a:gd name="connsiteY0" fmla="*/ 692005 h 839833"/>
              <a:gd name="connsiteX1" fmla="*/ 409575 w 1676400"/>
              <a:gd name="connsiteY1" fmla="*/ 225280 h 839833"/>
              <a:gd name="connsiteX2" fmla="*/ 1013867 w 1676400"/>
              <a:gd name="connsiteY2" fmla="*/ 364360 h 839833"/>
              <a:gd name="connsiteX3" fmla="*/ 971550 w 1676400"/>
              <a:gd name="connsiteY3" fmla="*/ 815830 h 839833"/>
              <a:gd name="connsiteX4" fmla="*/ 725835 w 1676400"/>
              <a:gd name="connsiteY4" fmla="*/ 508376 h 839833"/>
              <a:gd name="connsiteX5" fmla="*/ 1229891 w 1676400"/>
              <a:gd name="connsiteY5" fmla="*/ 4320 h 839833"/>
              <a:gd name="connsiteX6" fmla="*/ 1676400 w 1676400"/>
              <a:gd name="connsiteY6" fmla="*/ 482455 h 839833"/>
              <a:gd name="connsiteX0" fmla="*/ 0 w 1676400"/>
              <a:gd name="connsiteY0" fmla="*/ 692005 h 839833"/>
              <a:gd name="connsiteX1" fmla="*/ 409575 w 1676400"/>
              <a:gd name="connsiteY1" fmla="*/ 225280 h 839833"/>
              <a:gd name="connsiteX2" fmla="*/ 1013867 w 1676400"/>
              <a:gd name="connsiteY2" fmla="*/ 364360 h 839833"/>
              <a:gd name="connsiteX3" fmla="*/ 971550 w 1676400"/>
              <a:gd name="connsiteY3" fmla="*/ 815830 h 839833"/>
              <a:gd name="connsiteX4" fmla="*/ 725835 w 1676400"/>
              <a:gd name="connsiteY4" fmla="*/ 508376 h 839833"/>
              <a:gd name="connsiteX5" fmla="*/ 1229891 w 1676400"/>
              <a:gd name="connsiteY5" fmla="*/ 4320 h 839833"/>
              <a:gd name="connsiteX6" fmla="*/ 1676400 w 1676400"/>
              <a:gd name="connsiteY6" fmla="*/ 482455 h 839833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0645"/>
              <a:gd name="connsiteY0" fmla="*/ 808704 h 852128"/>
              <a:gd name="connsiteX1" fmla="*/ 403820 w 1670645"/>
              <a:gd name="connsiteY1" fmla="*/ 237575 h 852128"/>
              <a:gd name="connsiteX2" fmla="*/ 1008112 w 1670645"/>
              <a:gd name="connsiteY2" fmla="*/ 376655 h 852128"/>
              <a:gd name="connsiteX3" fmla="*/ 965795 w 1670645"/>
              <a:gd name="connsiteY3" fmla="*/ 828125 h 852128"/>
              <a:gd name="connsiteX4" fmla="*/ 720080 w 1670645"/>
              <a:gd name="connsiteY4" fmla="*/ 520671 h 852128"/>
              <a:gd name="connsiteX5" fmla="*/ 1224136 w 1670645"/>
              <a:gd name="connsiteY5" fmla="*/ 16615 h 852128"/>
              <a:gd name="connsiteX6" fmla="*/ 1670645 w 1670645"/>
              <a:gd name="connsiteY6" fmla="*/ 494750 h 852128"/>
              <a:gd name="connsiteX0" fmla="*/ 0 w 1670645"/>
              <a:gd name="connsiteY0" fmla="*/ 808704 h 852128"/>
              <a:gd name="connsiteX1" fmla="*/ 403820 w 1670645"/>
              <a:gd name="connsiteY1" fmla="*/ 237575 h 852128"/>
              <a:gd name="connsiteX2" fmla="*/ 1008112 w 1670645"/>
              <a:gd name="connsiteY2" fmla="*/ 376655 h 852128"/>
              <a:gd name="connsiteX3" fmla="*/ 965795 w 1670645"/>
              <a:gd name="connsiteY3" fmla="*/ 828125 h 852128"/>
              <a:gd name="connsiteX4" fmla="*/ 720080 w 1670645"/>
              <a:gd name="connsiteY4" fmla="*/ 520671 h 852128"/>
              <a:gd name="connsiteX5" fmla="*/ 1224136 w 1670645"/>
              <a:gd name="connsiteY5" fmla="*/ 16615 h 852128"/>
              <a:gd name="connsiteX6" fmla="*/ 1670645 w 1670645"/>
              <a:gd name="connsiteY6" fmla="*/ 494750 h 852128"/>
              <a:gd name="connsiteX0" fmla="*/ 0 w 1683394"/>
              <a:gd name="connsiteY0" fmla="*/ 842861 h 886285"/>
              <a:gd name="connsiteX1" fmla="*/ 403820 w 1683394"/>
              <a:gd name="connsiteY1" fmla="*/ 271732 h 886285"/>
              <a:gd name="connsiteX2" fmla="*/ 1008112 w 1683394"/>
              <a:gd name="connsiteY2" fmla="*/ 410812 h 886285"/>
              <a:gd name="connsiteX3" fmla="*/ 965795 w 1683394"/>
              <a:gd name="connsiteY3" fmla="*/ 862282 h 886285"/>
              <a:gd name="connsiteX4" fmla="*/ 720080 w 1683394"/>
              <a:gd name="connsiteY4" fmla="*/ 554828 h 886285"/>
              <a:gd name="connsiteX5" fmla="*/ 1224136 w 1683394"/>
              <a:gd name="connsiteY5" fmla="*/ 50772 h 886285"/>
              <a:gd name="connsiteX6" fmla="*/ 1683394 w 1683394"/>
              <a:gd name="connsiteY6" fmla="*/ 250200 h 886285"/>
              <a:gd name="connsiteX0" fmla="*/ 0 w 1683394"/>
              <a:gd name="connsiteY0" fmla="*/ 842860 h 886284"/>
              <a:gd name="connsiteX1" fmla="*/ 403820 w 1683394"/>
              <a:gd name="connsiteY1" fmla="*/ 271731 h 886284"/>
              <a:gd name="connsiteX2" fmla="*/ 1008112 w 1683394"/>
              <a:gd name="connsiteY2" fmla="*/ 410811 h 886284"/>
              <a:gd name="connsiteX3" fmla="*/ 965795 w 1683394"/>
              <a:gd name="connsiteY3" fmla="*/ 862281 h 886284"/>
              <a:gd name="connsiteX4" fmla="*/ 720080 w 1683394"/>
              <a:gd name="connsiteY4" fmla="*/ 554827 h 886284"/>
              <a:gd name="connsiteX5" fmla="*/ 1224136 w 1683394"/>
              <a:gd name="connsiteY5" fmla="*/ 50771 h 886284"/>
              <a:gd name="connsiteX6" fmla="*/ 1683394 w 1683394"/>
              <a:gd name="connsiteY6" fmla="*/ 250199 h 886284"/>
              <a:gd name="connsiteX0" fmla="*/ 0 w 1683394"/>
              <a:gd name="connsiteY0" fmla="*/ 805222 h 848646"/>
              <a:gd name="connsiteX1" fmla="*/ 403820 w 1683394"/>
              <a:gd name="connsiteY1" fmla="*/ 234093 h 848646"/>
              <a:gd name="connsiteX2" fmla="*/ 1008112 w 1683394"/>
              <a:gd name="connsiteY2" fmla="*/ 373173 h 848646"/>
              <a:gd name="connsiteX3" fmla="*/ 965795 w 1683394"/>
              <a:gd name="connsiteY3" fmla="*/ 824643 h 848646"/>
              <a:gd name="connsiteX4" fmla="*/ 720080 w 1683394"/>
              <a:gd name="connsiteY4" fmla="*/ 517189 h 848646"/>
              <a:gd name="connsiteX5" fmla="*/ 1093834 w 1683394"/>
              <a:gd name="connsiteY5" fmla="*/ 50771 h 848646"/>
              <a:gd name="connsiteX6" fmla="*/ 1683394 w 1683394"/>
              <a:gd name="connsiteY6" fmla="*/ 212561 h 848646"/>
              <a:gd name="connsiteX0" fmla="*/ 0 w 1683394"/>
              <a:gd name="connsiteY0" fmla="*/ 843330 h 886754"/>
              <a:gd name="connsiteX1" fmla="*/ 403820 w 1683394"/>
              <a:gd name="connsiteY1" fmla="*/ 272201 h 886754"/>
              <a:gd name="connsiteX2" fmla="*/ 1008112 w 1683394"/>
              <a:gd name="connsiteY2" fmla="*/ 411281 h 886754"/>
              <a:gd name="connsiteX3" fmla="*/ 965795 w 1683394"/>
              <a:gd name="connsiteY3" fmla="*/ 862751 h 886754"/>
              <a:gd name="connsiteX4" fmla="*/ 720080 w 1683394"/>
              <a:gd name="connsiteY4" fmla="*/ 555297 h 886754"/>
              <a:gd name="connsiteX5" fmla="*/ 1093834 w 1683394"/>
              <a:gd name="connsiteY5" fmla="*/ 88879 h 886754"/>
              <a:gd name="connsiteX6" fmla="*/ 1683394 w 1683394"/>
              <a:gd name="connsiteY6" fmla="*/ 250669 h 886754"/>
              <a:gd name="connsiteX0" fmla="*/ 0 w 1683394"/>
              <a:gd name="connsiteY0" fmla="*/ 843330 h 886754"/>
              <a:gd name="connsiteX1" fmla="*/ 403820 w 1683394"/>
              <a:gd name="connsiteY1" fmla="*/ 272201 h 886754"/>
              <a:gd name="connsiteX2" fmla="*/ 1008112 w 1683394"/>
              <a:gd name="connsiteY2" fmla="*/ 411281 h 886754"/>
              <a:gd name="connsiteX3" fmla="*/ 965795 w 1683394"/>
              <a:gd name="connsiteY3" fmla="*/ 862751 h 886754"/>
              <a:gd name="connsiteX4" fmla="*/ 720080 w 1683394"/>
              <a:gd name="connsiteY4" fmla="*/ 555297 h 886754"/>
              <a:gd name="connsiteX5" fmla="*/ 1093834 w 1683394"/>
              <a:gd name="connsiteY5" fmla="*/ 88879 h 886754"/>
              <a:gd name="connsiteX6" fmla="*/ 1683394 w 1683394"/>
              <a:gd name="connsiteY6" fmla="*/ 250669 h 886754"/>
              <a:gd name="connsiteX0" fmla="*/ 0 w 1683394"/>
              <a:gd name="connsiteY0" fmla="*/ 843330 h 843329"/>
              <a:gd name="connsiteX1" fmla="*/ 403820 w 1683394"/>
              <a:gd name="connsiteY1" fmla="*/ 272201 h 843329"/>
              <a:gd name="connsiteX2" fmla="*/ 1008112 w 1683394"/>
              <a:gd name="connsiteY2" fmla="*/ 411281 h 843329"/>
              <a:gd name="connsiteX3" fmla="*/ 1061068 w 1683394"/>
              <a:gd name="connsiteY3" fmla="*/ 799419 h 843329"/>
              <a:gd name="connsiteX4" fmla="*/ 720080 w 1683394"/>
              <a:gd name="connsiteY4" fmla="*/ 555297 h 843329"/>
              <a:gd name="connsiteX5" fmla="*/ 1093834 w 1683394"/>
              <a:gd name="connsiteY5" fmla="*/ 88879 h 843329"/>
              <a:gd name="connsiteX6" fmla="*/ 1683394 w 1683394"/>
              <a:gd name="connsiteY6" fmla="*/ 250669 h 843329"/>
              <a:gd name="connsiteX0" fmla="*/ 0 w 1683394"/>
              <a:gd name="connsiteY0" fmla="*/ 843330 h 870193"/>
              <a:gd name="connsiteX1" fmla="*/ 403820 w 1683394"/>
              <a:gd name="connsiteY1" fmla="*/ 272201 h 870193"/>
              <a:gd name="connsiteX2" fmla="*/ 1008112 w 1683394"/>
              <a:gd name="connsiteY2" fmla="*/ 411281 h 870193"/>
              <a:gd name="connsiteX3" fmla="*/ 1061068 w 1683394"/>
              <a:gd name="connsiteY3" fmla="*/ 799419 h 870193"/>
              <a:gd name="connsiteX4" fmla="*/ 720080 w 1683394"/>
              <a:gd name="connsiteY4" fmla="*/ 555297 h 870193"/>
              <a:gd name="connsiteX5" fmla="*/ 1093834 w 1683394"/>
              <a:gd name="connsiteY5" fmla="*/ 88879 h 870193"/>
              <a:gd name="connsiteX6" fmla="*/ 1683394 w 1683394"/>
              <a:gd name="connsiteY6" fmla="*/ 250669 h 870193"/>
              <a:gd name="connsiteX0" fmla="*/ 0 w 1683394"/>
              <a:gd name="connsiteY0" fmla="*/ 843330 h 944648"/>
              <a:gd name="connsiteX1" fmla="*/ 403820 w 1683394"/>
              <a:gd name="connsiteY1" fmla="*/ 272201 h 944648"/>
              <a:gd name="connsiteX2" fmla="*/ 1008112 w 1683394"/>
              <a:gd name="connsiteY2" fmla="*/ 411281 h 944648"/>
              <a:gd name="connsiteX3" fmla="*/ 1041050 w 1683394"/>
              <a:gd name="connsiteY3" fmla="*/ 873873 h 944648"/>
              <a:gd name="connsiteX4" fmla="*/ 720080 w 1683394"/>
              <a:gd name="connsiteY4" fmla="*/ 555297 h 944648"/>
              <a:gd name="connsiteX5" fmla="*/ 1093834 w 1683394"/>
              <a:gd name="connsiteY5" fmla="*/ 88879 h 944648"/>
              <a:gd name="connsiteX6" fmla="*/ 1683394 w 1683394"/>
              <a:gd name="connsiteY6" fmla="*/ 250669 h 944648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877629"/>
              <a:gd name="connsiteX1" fmla="*/ 403820 w 1683394"/>
              <a:gd name="connsiteY1" fmla="*/ 272201 h 877629"/>
              <a:gd name="connsiteX2" fmla="*/ 1002811 w 1683394"/>
              <a:gd name="connsiteY2" fmla="*/ 532762 h 877629"/>
              <a:gd name="connsiteX3" fmla="*/ 1041050 w 1683394"/>
              <a:gd name="connsiteY3" fmla="*/ 873873 h 877629"/>
              <a:gd name="connsiteX4" fmla="*/ 720080 w 1683394"/>
              <a:gd name="connsiteY4" fmla="*/ 555297 h 877629"/>
              <a:gd name="connsiteX5" fmla="*/ 1093834 w 1683394"/>
              <a:gd name="connsiteY5" fmla="*/ 88879 h 877629"/>
              <a:gd name="connsiteX6" fmla="*/ 1683394 w 1683394"/>
              <a:gd name="connsiteY6" fmla="*/ 250669 h 877629"/>
              <a:gd name="connsiteX0" fmla="*/ 0 w 1683394"/>
              <a:gd name="connsiteY0" fmla="*/ 843330 h 877629"/>
              <a:gd name="connsiteX1" fmla="*/ 403820 w 1683394"/>
              <a:gd name="connsiteY1" fmla="*/ 272201 h 877629"/>
              <a:gd name="connsiteX2" fmla="*/ 1002811 w 1683394"/>
              <a:gd name="connsiteY2" fmla="*/ 532762 h 877629"/>
              <a:gd name="connsiteX3" fmla="*/ 1041050 w 1683394"/>
              <a:gd name="connsiteY3" fmla="*/ 873873 h 877629"/>
              <a:gd name="connsiteX4" fmla="*/ 720080 w 1683394"/>
              <a:gd name="connsiteY4" fmla="*/ 555297 h 877629"/>
              <a:gd name="connsiteX5" fmla="*/ 1093834 w 1683394"/>
              <a:gd name="connsiteY5" fmla="*/ 88879 h 877629"/>
              <a:gd name="connsiteX6" fmla="*/ 1683394 w 1683394"/>
              <a:gd name="connsiteY6" fmla="*/ 250669 h 877629"/>
              <a:gd name="connsiteX0" fmla="*/ 0 w 1683394"/>
              <a:gd name="connsiteY0" fmla="*/ 843330 h 890038"/>
              <a:gd name="connsiteX1" fmla="*/ 403820 w 1683394"/>
              <a:gd name="connsiteY1" fmla="*/ 272201 h 890038"/>
              <a:gd name="connsiteX2" fmla="*/ 1022828 w 1683394"/>
              <a:gd name="connsiteY2" fmla="*/ 458307 h 890038"/>
              <a:gd name="connsiteX3" fmla="*/ 1041050 w 1683394"/>
              <a:gd name="connsiteY3" fmla="*/ 873873 h 890038"/>
              <a:gd name="connsiteX4" fmla="*/ 720080 w 1683394"/>
              <a:gd name="connsiteY4" fmla="*/ 555297 h 890038"/>
              <a:gd name="connsiteX5" fmla="*/ 1093834 w 1683394"/>
              <a:gd name="connsiteY5" fmla="*/ 88879 h 890038"/>
              <a:gd name="connsiteX6" fmla="*/ 1683394 w 1683394"/>
              <a:gd name="connsiteY6" fmla="*/ 250669 h 890038"/>
              <a:gd name="connsiteX0" fmla="*/ 0 w 1683394"/>
              <a:gd name="connsiteY0" fmla="*/ 843330 h 926101"/>
              <a:gd name="connsiteX1" fmla="*/ 403820 w 1683394"/>
              <a:gd name="connsiteY1" fmla="*/ 272201 h 926101"/>
              <a:gd name="connsiteX2" fmla="*/ 1022828 w 1683394"/>
              <a:gd name="connsiteY2" fmla="*/ 458307 h 926101"/>
              <a:gd name="connsiteX3" fmla="*/ 1041050 w 1683394"/>
              <a:gd name="connsiteY3" fmla="*/ 873873 h 926101"/>
              <a:gd name="connsiteX4" fmla="*/ 720080 w 1683394"/>
              <a:gd name="connsiteY4" fmla="*/ 555297 h 926101"/>
              <a:gd name="connsiteX5" fmla="*/ 1093834 w 1683394"/>
              <a:gd name="connsiteY5" fmla="*/ 88879 h 926101"/>
              <a:gd name="connsiteX6" fmla="*/ 1683394 w 1683394"/>
              <a:gd name="connsiteY6" fmla="*/ 250669 h 926101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13181 h 883297"/>
              <a:gd name="connsiteX1" fmla="*/ 403820 w 1683394"/>
              <a:gd name="connsiteY1" fmla="*/ 242052 h 883297"/>
              <a:gd name="connsiteX2" fmla="*/ 1022828 w 1683394"/>
              <a:gd name="connsiteY2" fmla="*/ 428158 h 883297"/>
              <a:gd name="connsiteX3" fmla="*/ 1041050 w 1683394"/>
              <a:gd name="connsiteY3" fmla="*/ 843724 h 883297"/>
              <a:gd name="connsiteX4" fmla="*/ 720080 w 1683394"/>
              <a:gd name="connsiteY4" fmla="*/ 525148 h 883297"/>
              <a:gd name="connsiteX5" fmla="*/ 1093834 w 1683394"/>
              <a:gd name="connsiteY5" fmla="*/ 58730 h 883297"/>
              <a:gd name="connsiteX6" fmla="*/ 1683394 w 1683394"/>
              <a:gd name="connsiteY6" fmla="*/ 220520 h 883297"/>
              <a:gd name="connsiteX0" fmla="*/ 0 w 1683394"/>
              <a:gd name="connsiteY0" fmla="*/ 813181 h 883297"/>
              <a:gd name="connsiteX1" fmla="*/ 403820 w 1683394"/>
              <a:gd name="connsiteY1" fmla="*/ 242052 h 883297"/>
              <a:gd name="connsiteX2" fmla="*/ 1022828 w 1683394"/>
              <a:gd name="connsiteY2" fmla="*/ 428158 h 883297"/>
              <a:gd name="connsiteX3" fmla="*/ 1041050 w 1683394"/>
              <a:gd name="connsiteY3" fmla="*/ 843724 h 883297"/>
              <a:gd name="connsiteX4" fmla="*/ 720080 w 1683394"/>
              <a:gd name="connsiteY4" fmla="*/ 525148 h 883297"/>
              <a:gd name="connsiteX5" fmla="*/ 1093834 w 1683394"/>
              <a:gd name="connsiteY5" fmla="*/ 58730 h 883297"/>
              <a:gd name="connsiteX6" fmla="*/ 1683394 w 1683394"/>
              <a:gd name="connsiteY6" fmla="*/ 220520 h 883297"/>
              <a:gd name="connsiteX0" fmla="*/ 0 w 1903782"/>
              <a:gd name="connsiteY0" fmla="*/ 770196 h 840312"/>
              <a:gd name="connsiteX1" fmla="*/ 403820 w 1903782"/>
              <a:gd name="connsiteY1" fmla="*/ 199067 h 840312"/>
              <a:gd name="connsiteX2" fmla="*/ 1022828 w 1903782"/>
              <a:gd name="connsiteY2" fmla="*/ 385173 h 840312"/>
              <a:gd name="connsiteX3" fmla="*/ 1041050 w 1903782"/>
              <a:gd name="connsiteY3" fmla="*/ 800739 h 840312"/>
              <a:gd name="connsiteX4" fmla="*/ 720080 w 1903782"/>
              <a:gd name="connsiteY4" fmla="*/ 482163 h 840312"/>
              <a:gd name="connsiteX5" fmla="*/ 1093834 w 1903782"/>
              <a:gd name="connsiteY5" fmla="*/ 15745 h 840312"/>
              <a:gd name="connsiteX6" fmla="*/ 1903782 w 1903782"/>
              <a:gd name="connsiteY6" fmla="*/ 387692 h 840312"/>
              <a:gd name="connsiteX0" fmla="*/ 0 w 1903782"/>
              <a:gd name="connsiteY0" fmla="*/ 823119 h 893235"/>
              <a:gd name="connsiteX1" fmla="*/ 403820 w 1903782"/>
              <a:gd name="connsiteY1" fmla="*/ 251990 h 893235"/>
              <a:gd name="connsiteX2" fmla="*/ 1022828 w 1903782"/>
              <a:gd name="connsiteY2" fmla="*/ 438096 h 893235"/>
              <a:gd name="connsiteX3" fmla="*/ 1041050 w 1903782"/>
              <a:gd name="connsiteY3" fmla="*/ 853662 h 893235"/>
              <a:gd name="connsiteX4" fmla="*/ 720080 w 1903782"/>
              <a:gd name="connsiteY4" fmla="*/ 535086 h 893235"/>
              <a:gd name="connsiteX5" fmla="*/ 1093834 w 1903782"/>
              <a:gd name="connsiteY5" fmla="*/ 68668 h 893235"/>
              <a:gd name="connsiteX6" fmla="*/ 1903782 w 1903782"/>
              <a:gd name="connsiteY6" fmla="*/ 440615 h 893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3782" h="893235">
                <a:moveTo>
                  <a:pt x="0" y="823119"/>
                </a:moveTo>
                <a:cubicBezTo>
                  <a:pt x="5028" y="665366"/>
                  <a:pt x="176383" y="344122"/>
                  <a:pt x="403820" y="251990"/>
                </a:cubicBezTo>
                <a:cubicBezTo>
                  <a:pt x="631257" y="159858"/>
                  <a:pt x="885147" y="230615"/>
                  <a:pt x="1022828" y="438096"/>
                </a:cubicBezTo>
                <a:cubicBezTo>
                  <a:pt x="1160509" y="645577"/>
                  <a:pt x="1125033" y="814089"/>
                  <a:pt x="1041050" y="853662"/>
                </a:cubicBezTo>
                <a:cubicBezTo>
                  <a:pt x="957067" y="893235"/>
                  <a:pt x="727390" y="752408"/>
                  <a:pt x="720080" y="535086"/>
                </a:cubicBezTo>
                <a:cubicBezTo>
                  <a:pt x="712770" y="317764"/>
                  <a:pt x="896550" y="84413"/>
                  <a:pt x="1093834" y="68668"/>
                </a:cubicBezTo>
                <a:cubicBezTo>
                  <a:pt x="1291118" y="52923"/>
                  <a:pt x="1550933" y="-1"/>
                  <a:pt x="1903782" y="440615"/>
                </a:cubicBezTo>
              </a:path>
            </a:pathLst>
          </a:custGeom>
          <a:ln w="19050">
            <a:solidFill>
              <a:schemeClr val="bg1"/>
            </a:solidFill>
            <a:headEnd type="oval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5">
            <a:extLst>
              <a:ext uri="{FF2B5EF4-FFF2-40B4-BE49-F238E27FC236}">
                <a16:creationId xmlns:a16="http://schemas.microsoft.com/office/drawing/2014/main" id="{5D6A5B23-6ABA-4329-9242-B6932C60AB05}"/>
              </a:ext>
            </a:extLst>
          </p:cNvPr>
          <p:cNvSpPr/>
          <p:nvPr/>
        </p:nvSpPr>
        <p:spPr>
          <a:xfrm rot="12450130" flipV="1">
            <a:off x="1544445" y="2485653"/>
            <a:ext cx="759208" cy="359234"/>
          </a:xfrm>
          <a:custGeom>
            <a:avLst/>
            <a:gdLst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54497 h 814326"/>
              <a:gd name="connsiteX1" fmla="*/ 409575 w 1676400"/>
              <a:gd name="connsiteY1" fmla="*/ 187772 h 814326"/>
              <a:gd name="connsiteX2" fmla="*/ 1013867 w 1676400"/>
              <a:gd name="connsiteY2" fmla="*/ 326852 h 814326"/>
              <a:gd name="connsiteX3" fmla="*/ 971550 w 1676400"/>
              <a:gd name="connsiteY3" fmla="*/ 778322 h 814326"/>
              <a:gd name="connsiteX4" fmla="*/ 725835 w 1676400"/>
              <a:gd name="connsiteY4" fmla="*/ 542876 h 814326"/>
              <a:gd name="connsiteX5" fmla="*/ 1162050 w 1676400"/>
              <a:gd name="connsiteY5" fmla="*/ 16322 h 814326"/>
              <a:gd name="connsiteX6" fmla="*/ 1676400 w 1676400"/>
              <a:gd name="connsiteY6" fmla="*/ 444947 h 814326"/>
              <a:gd name="connsiteX0" fmla="*/ 0 w 1676400"/>
              <a:gd name="connsiteY0" fmla="*/ 654497 h 814326"/>
              <a:gd name="connsiteX1" fmla="*/ 409575 w 1676400"/>
              <a:gd name="connsiteY1" fmla="*/ 187772 h 814326"/>
              <a:gd name="connsiteX2" fmla="*/ 1013867 w 1676400"/>
              <a:gd name="connsiteY2" fmla="*/ 326852 h 814326"/>
              <a:gd name="connsiteX3" fmla="*/ 971550 w 1676400"/>
              <a:gd name="connsiteY3" fmla="*/ 778322 h 814326"/>
              <a:gd name="connsiteX4" fmla="*/ 725835 w 1676400"/>
              <a:gd name="connsiteY4" fmla="*/ 542876 h 814326"/>
              <a:gd name="connsiteX5" fmla="*/ 1162050 w 1676400"/>
              <a:gd name="connsiteY5" fmla="*/ 16322 h 814326"/>
              <a:gd name="connsiteX6" fmla="*/ 1676400 w 1676400"/>
              <a:gd name="connsiteY6" fmla="*/ 444947 h 814326"/>
              <a:gd name="connsiteX0" fmla="*/ 0 w 1676400"/>
              <a:gd name="connsiteY0" fmla="*/ 696045 h 855874"/>
              <a:gd name="connsiteX1" fmla="*/ 409575 w 1676400"/>
              <a:gd name="connsiteY1" fmla="*/ 229320 h 855874"/>
              <a:gd name="connsiteX2" fmla="*/ 1013867 w 1676400"/>
              <a:gd name="connsiteY2" fmla="*/ 368400 h 855874"/>
              <a:gd name="connsiteX3" fmla="*/ 971550 w 1676400"/>
              <a:gd name="connsiteY3" fmla="*/ 819870 h 855874"/>
              <a:gd name="connsiteX4" fmla="*/ 725835 w 1676400"/>
              <a:gd name="connsiteY4" fmla="*/ 584424 h 855874"/>
              <a:gd name="connsiteX5" fmla="*/ 1162050 w 1676400"/>
              <a:gd name="connsiteY5" fmla="*/ 57870 h 855874"/>
              <a:gd name="connsiteX6" fmla="*/ 1676400 w 1676400"/>
              <a:gd name="connsiteY6" fmla="*/ 486495 h 855874"/>
              <a:gd name="connsiteX0" fmla="*/ 0 w 1676400"/>
              <a:gd name="connsiteY0" fmla="*/ 745555 h 905384"/>
              <a:gd name="connsiteX1" fmla="*/ 409575 w 1676400"/>
              <a:gd name="connsiteY1" fmla="*/ 278830 h 905384"/>
              <a:gd name="connsiteX2" fmla="*/ 1013867 w 1676400"/>
              <a:gd name="connsiteY2" fmla="*/ 417910 h 905384"/>
              <a:gd name="connsiteX3" fmla="*/ 971550 w 1676400"/>
              <a:gd name="connsiteY3" fmla="*/ 869380 h 905384"/>
              <a:gd name="connsiteX4" fmla="*/ 725835 w 1676400"/>
              <a:gd name="connsiteY4" fmla="*/ 633934 h 905384"/>
              <a:gd name="connsiteX5" fmla="*/ 1229891 w 1676400"/>
              <a:gd name="connsiteY5" fmla="*/ 57870 h 905384"/>
              <a:gd name="connsiteX6" fmla="*/ 1676400 w 1676400"/>
              <a:gd name="connsiteY6" fmla="*/ 536005 h 905384"/>
              <a:gd name="connsiteX0" fmla="*/ 0 w 1676400"/>
              <a:gd name="connsiteY0" fmla="*/ 723057 h 882886"/>
              <a:gd name="connsiteX1" fmla="*/ 409575 w 1676400"/>
              <a:gd name="connsiteY1" fmla="*/ 256332 h 882886"/>
              <a:gd name="connsiteX2" fmla="*/ 1013867 w 1676400"/>
              <a:gd name="connsiteY2" fmla="*/ 395412 h 882886"/>
              <a:gd name="connsiteX3" fmla="*/ 971550 w 1676400"/>
              <a:gd name="connsiteY3" fmla="*/ 846882 h 882886"/>
              <a:gd name="connsiteX4" fmla="*/ 725835 w 1676400"/>
              <a:gd name="connsiteY4" fmla="*/ 611436 h 882886"/>
              <a:gd name="connsiteX5" fmla="*/ 1229891 w 1676400"/>
              <a:gd name="connsiteY5" fmla="*/ 35372 h 882886"/>
              <a:gd name="connsiteX6" fmla="*/ 1676400 w 1676400"/>
              <a:gd name="connsiteY6" fmla="*/ 513507 h 882886"/>
              <a:gd name="connsiteX0" fmla="*/ 0 w 1676400"/>
              <a:gd name="connsiteY0" fmla="*/ 723057 h 882886"/>
              <a:gd name="connsiteX1" fmla="*/ 409575 w 1676400"/>
              <a:gd name="connsiteY1" fmla="*/ 256332 h 882886"/>
              <a:gd name="connsiteX2" fmla="*/ 1013867 w 1676400"/>
              <a:gd name="connsiteY2" fmla="*/ 395412 h 882886"/>
              <a:gd name="connsiteX3" fmla="*/ 971550 w 1676400"/>
              <a:gd name="connsiteY3" fmla="*/ 846882 h 882886"/>
              <a:gd name="connsiteX4" fmla="*/ 725835 w 1676400"/>
              <a:gd name="connsiteY4" fmla="*/ 611436 h 882886"/>
              <a:gd name="connsiteX5" fmla="*/ 1229891 w 1676400"/>
              <a:gd name="connsiteY5" fmla="*/ 35372 h 882886"/>
              <a:gd name="connsiteX6" fmla="*/ 1676400 w 1676400"/>
              <a:gd name="connsiteY6" fmla="*/ 513507 h 882886"/>
              <a:gd name="connsiteX0" fmla="*/ 0 w 1676400"/>
              <a:gd name="connsiteY0" fmla="*/ 692005 h 839833"/>
              <a:gd name="connsiteX1" fmla="*/ 409575 w 1676400"/>
              <a:gd name="connsiteY1" fmla="*/ 225280 h 839833"/>
              <a:gd name="connsiteX2" fmla="*/ 1013867 w 1676400"/>
              <a:gd name="connsiteY2" fmla="*/ 364360 h 839833"/>
              <a:gd name="connsiteX3" fmla="*/ 971550 w 1676400"/>
              <a:gd name="connsiteY3" fmla="*/ 815830 h 839833"/>
              <a:gd name="connsiteX4" fmla="*/ 725835 w 1676400"/>
              <a:gd name="connsiteY4" fmla="*/ 508376 h 839833"/>
              <a:gd name="connsiteX5" fmla="*/ 1229891 w 1676400"/>
              <a:gd name="connsiteY5" fmla="*/ 4320 h 839833"/>
              <a:gd name="connsiteX6" fmla="*/ 1676400 w 1676400"/>
              <a:gd name="connsiteY6" fmla="*/ 482455 h 839833"/>
              <a:gd name="connsiteX0" fmla="*/ 0 w 1676400"/>
              <a:gd name="connsiteY0" fmla="*/ 692005 h 839833"/>
              <a:gd name="connsiteX1" fmla="*/ 409575 w 1676400"/>
              <a:gd name="connsiteY1" fmla="*/ 225280 h 839833"/>
              <a:gd name="connsiteX2" fmla="*/ 1013867 w 1676400"/>
              <a:gd name="connsiteY2" fmla="*/ 364360 h 839833"/>
              <a:gd name="connsiteX3" fmla="*/ 971550 w 1676400"/>
              <a:gd name="connsiteY3" fmla="*/ 815830 h 839833"/>
              <a:gd name="connsiteX4" fmla="*/ 725835 w 1676400"/>
              <a:gd name="connsiteY4" fmla="*/ 508376 h 839833"/>
              <a:gd name="connsiteX5" fmla="*/ 1229891 w 1676400"/>
              <a:gd name="connsiteY5" fmla="*/ 4320 h 839833"/>
              <a:gd name="connsiteX6" fmla="*/ 1676400 w 1676400"/>
              <a:gd name="connsiteY6" fmla="*/ 482455 h 839833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0645"/>
              <a:gd name="connsiteY0" fmla="*/ 808704 h 852128"/>
              <a:gd name="connsiteX1" fmla="*/ 403820 w 1670645"/>
              <a:gd name="connsiteY1" fmla="*/ 237575 h 852128"/>
              <a:gd name="connsiteX2" fmla="*/ 1008112 w 1670645"/>
              <a:gd name="connsiteY2" fmla="*/ 376655 h 852128"/>
              <a:gd name="connsiteX3" fmla="*/ 965795 w 1670645"/>
              <a:gd name="connsiteY3" fmla="*/ 828125 h 852128"/>
              <a:gd name="connsiteX4" fmla="*/ 720080 w 1670645"/>
              <a:gd name="connsiteY4" fmla="*/ 520671 h 852128"/>
              <a:gd name="connsiteX5" fmla="*/ 1224136 w 1670645"/>
              <a:gd name="connsiteY5" fmla="*/ 16615 h 852128"/>
              <a:gd name="connsiteX6" fmla="*/ 1670645 w 1670645"/>
              <a:gd name="connsiteY6" fmla="*/ 494750 h 852128"/>
              <a:gd name="connsiteX0" fmla="*/ 0 w 1670645"/>
              <a:gd name="connsiteY0" fmla="*/ 808704 h 852128"/>
              <a:gd name="connsiteX1" fmla="*/ 403820 w 1670645"/>
              <a:gd name="connsiteY1" fmla="*/ 237575 h 852128"/>
              <a:gd name="connsiteX2" fmla="*/ 1008112 w 1670645"/>
              <a:gd name="connsiteY2" fmla="*/ 376655 h 852128"/>
              <a:gd name="connsiteX3" fmla="*/ 965795 w 1670645"/>
              <a:gd name="connsiteY3" fmla="*/ 828125 h 852128"/>
              <a:gd name="connsiteX4" fmla="*/ 720080 w 1670645"/>
              <a:gd name="connsiteY4" fmla="*/ 520671 h 852128"/>
              <a:gd name="connsiteX5" fmla="*/ 1224136 w 1670645"/>
              <a:gd name="connsiteY5" fmla="*/ 16615 h 852128"/>
              <a:gd name="connsiteX6" fmla="*/ 1670645 w 1670645"/>
              <a:gd name="connsiteY6" fmla="*/ 494750 h 852128"/>
              <a:gd name="connsiteX0" fmla="*/ 0 w 1683394"/>
              <a:gd name="connsiteY0" fmla="*/ 842861 h 886285"/>
              <a:gd name="connsiteX1" fmla="*/ 403820 w 1683394"/>
              <a:gd name="connsiteY1" fmla="*/ 271732 h 886285"/>
              <a:gd name="connsiteX2" fmla="*/ 1008112 w 1683394"/>
              <a:gd name="connsiteY2" fmla="*/ 410812 h 886285"/>
              <a:gd name="connsiteX3" fmla="*/ 965795 w 1683394"/>
              <a:gd name="connsiteY3" fmla="*/ 862282 h 886285"/>
              <a:gd name="connsiteX4" fmla="*/ 720080 w 1683394"/>
              <a:gd name="connsiteY4" fmla="*/ 554828 h 886285"/>
              <a:gd name="connsiteX5" fmla="*/ 1224136 w 1683394"/>
              <a:gd name="connsiteY5" fmla="*/ 50772 h 886285"/>
              <a:gd name="connsiteX6" fmla="*/ 1683394 w 1683394"/>
              <a:gd name="connsiteY6" fmla="*/ 250200 h 886285"/>
              <a:gd name="connsiteX0" fmla="*/ 0 w 1683394"/>
              <a:gd name="connsiteY0" fmla="*/ 842860 h 886284"/>
              <a:gd name="connsiteX1" fmla="*/ 403820 w 1683394"/>
              <a:gd name="connsiteY1" fmla="*/ 271731 h 886284"/>
              <a:gd name="connsiteX2" fmla="*/ 1008112 w 1683394"/>
              <a:gd name="connsiteY2" fmla="*/ 410811 h 886284"/>
              <a:gd name="connsiteX3" fmla="*/ 965795 w 1683394"/>
              <a:gd name="connsiteY3" fmla="*/ 862281 h 886284"/>
              <a:gd name="connsiteX4" fmla="*/ 720080 w 1683394"/>
              <a:gd name="connsiteY4" fmla="*/ 554827 h 886284"/>
              <a:gd name="connsiteX5" fmla="*/ 1224136 w 1683394"/>
              <a:gd name="connsiteY5" fmla="*/ 50771 h 886284"/>
              <a:gd name="connsiteX6" fmla="*/ 1683394 w 1683394"/>
              <a:gd name="connsiteY6" fmla="*/ 250199 h 886284"/>
              <a:gd name="connsiteX0" fmla="*/ 0 w 1683394"/>
              <a:gd name="connsiteY0" fmla="*/ 805222 h 848646"/>
              <a:gd name="connsiteX1" fmla="*/ 403820 w 1683394"/>
              <a:gd name="connsiteY1" fmla="*/ 234093 h 848646"/>
              <a:gd name="connsiteX2" fmla="*/ 1008112 w 1683394"/>
              <a:gd name="connsiteY2" fmla="*/ 373173 h 848646"/>
              <a:gd name="connsiteX3" fmla="*/ 965795 w 1683394"/>
              <a:gd name="connsiteY3" fmla="*/ 824643 h 848646"/>
              <a:gd name="connsiteX4" fmla="*/ 720080 w 1683394"/>
              <a:gd name="connsiteY4" fmla="*/ 517189 h 848646"/>
              <a:gd name="connsiteX5" fmla="*/ 1093834 w 1683394"/>
              <a:gd name="connsiteY5" fmla="*/ 50771 h 848646"/>
              <a:gd name="connsiteX6" fmla="*/ 1683394 w 1683394"/>
              <a:gd name="connsiteY6" fmla="*/ 212561 h 848646"/>
              <a:gd name="connsiteX0" fmla="*/ 0 w 1683394"/>
              <a:gd name="connsiteY0" fmla="*/ 843330 h 886754"/>
              <a:gd name="connsiteX1" fmla="*/ 403820 w 1683394"/>
              <a:gd name="connsiteY1" fmla="*/ 272201 h 886754"/>
              <a:gd name="connsiteX2" fmla="*/ 1008112 w 1683394"/>
              <a:gd name="connsiteY2" fmla="*/ 411281 h 886754"/>
              <a:gd name="connsiteX3" fmla="*/ 965795 w 1683394"/>
              <a:gd name="connsiteY3" fmla="*/ 862751 h 886754"/>
              <a:gd name="connsiteX4" fmla="*/ 720080 w 1683394"/>
              <a:gd name="connsiteY4" fmla="*/ 555297 h 886754"/>
              <a:gd name="connsiteX5" fmla="*/ 1093834 w 1683394"/>
              <a:gd name="connsiteY5" fmla="*/ 88879 h 886754"/>
              <a:gd name="connsiteX6" fmla="*/ 1683394 w 1683394"/>
              <a:gd name="connsiteY6" fmla="*/ 250669 h 886754"/>
              <a:gd name="connsiteX0" fmla="*/ 0 w 1683394"/>
              <a:gd name="connsiteY0" fmla="*/ 843330 h 886754"/>
              <a:gd name="connsiteX1" fmla="*/ 403820 w 1683394"/>
              <a:gd name="connsiteY1" fmla="*/ 272201 h 886754"/>
              <a:gd name="connsiteX2" fmla="*/ 1008112 w 1683394"/>
              <a:gd name="connsiteY2" fmla="*/ 411281 h 886754"/>
              <a:gd name="connsiteX3" fmla="*/ 965795 w 1683394"/>
              <a:gd name="connsiteY3" fmla="*/ 862751 h 886754"/>
              <a:gd name="connsiteX4" fmla="*/ 720080 w 1683394"/>
              <a:gd name="connsiteY4" fmla="*/ 555297 h 886754"/>
              <a:gd name="connsiteX5" fmla="*/ 1093834 w 1683394"/>
              <a:gd name="connsiteY5" fmla="*/ 88879 h 886754"/>
              <a:gd name="connsiteX6" fmla="*/ 1683394 w 1683394"/>
              <a:gd name="connsiteY6" fmla="*/ 250669 h 886754"/>
              <a:gd name="connsiteX0" fmla="*/ 0 w 1683394"/>
              <a:gd name="connsiteY0" fmla="*/ 843330 h 843329"/>
              <a:gd name="connsiteX1" fmla="*/ 403820 w 1683394"/>
              <a:gd name="connsiteY1" fmla="*/ 272201 h 843329"/>
              <a:gd name="connsiteX2" fmla="*/ 1008112 w 1683394"/>
              <a:gd name="connsiteY2" fmla="*/ 411281 h 843329"/>
              <a:gd name="connsiteX3" fmla="*/ 1061068 w 1683394"/>
              <a:gd name="connsiteY3" fmla="*/ 799419 h 843329"/>
              <a:gd name="connsiteX4" fmla="*/ 720080 w 1683394"/>
              <a:gd name="connsiteY4" fmla="*/ 555297 h 843329"/>
              <a:gd name="connsiteX5" fmla="*/ 1093834 w 1683394"/>
              <a:gd name="connsiteY5" fmla="*/ 88879 h 843329"/>
              <a:gd name="connsiteX6" fmla="*/ 1683394 w 1683394"/>
              <a:gd name="connsiteY6" fmla="*/ 250669 h 843329"/>
              <a:gd name="connsiteX0" fmla="*/ 0 w 1683394"/>
              <a:gd name="connsiteY0" fmla="*/ 843330 h 870193"/>
              <a:gd name="connsiteX1" fmla="*/ 403820 w 1683394"/>
              <a:gd name="connsiteY1" fmla="*/ 272201 h 870193"/>
              <a:gd name="connsiteX2" fmla="*/ 1008112 w 1683394"/>
              <a:gd name="connsiteY2" fmla="*/ 411281 h 870193"/>
              <a:gd name="connsiteX3" fmla="*/ 1061068 w 1683394"/>
              <a:gd name="connsiteY3" fmla="*/ 799419 h 870193"/>
              <a:gd name="connsiteX4" fmla="*/ 720080 w 1683394"/>
              <a:gd name="connsiteY4" fmla="*/ 555297 h 870193"/>
              <a:gd name="connsiteX5" fmla="*/ 1093834 w 1683394"/>
              <a:gd name="connsiteY5" fmla="*/ 88879 h 870193"/>
              <a:gd name="connsiteX6" fmla="*/ 1683394 w 1683394"/>
              <a:gd name="connsiteY6" fmla="*/ 250669 h 870193"/>
              <a:gd name="connsiteX0" fmla="*/ 0 w 1683394"/>
              <a:gd name="connsiteY0" fmla="*/ 843330 h 944648"/>
              <a:gd name="connsiteX1" fmla="*/ 403820 w 1683394"/>
              <a:gd name="connsiteY1" fmla="*/ 272201 h 944648"/>
              <a:gd name="connsiteX2" fmla="*/ 1008112 w 1683394"/>
              <a:gd name="connsiteY2" fmla="*/ 411281 h 944648"/>
              <a:gd name="connsiteX3" fmla="*/ 1041050 w 1683394"/>
              <a:gd name="connsiteY3" fmla="*/ 873873 h 944648"/>
              <a:gd name="connsiteX4" fmla="*/ 720080 w 1683394"/>
              <a:gd name="connsiteY4" fmla="*/ 555297 h 944648"/>
              <a:gd name="connsiteX5" fmla="*/ 1093834 w 1683394"/>
              <a:gd name="connsiteY5" fmla="*/ 88879 h 944648"/>
              <a:gd name="connsiteX6" fmla="*/ 1683394 w 1683394"/>
              <a:gd name="connsiteY6" fmla="*/ 250669 h 944648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877629"/>
              <a:gd name="connsiteX1" fmla="*/ 403820 w 1683394"/>
              <a:gd name="connsiteY1" fmla="*/ 272201 h 877629"/>
              <a:gd name="connsiteX2" fmla="*/ 1002811 w 1683394"/>
              <a:gd name="connsiteY2" fmla="*/ 532762 h 877629"/>
              <a:gd name="connsiteX3" fmla="*/ 1041050 w 1683394"/>
              <a:gd name="connsiteY3" fmla="*/ 873873 h 877629"/>
              <a:gd name="connsiteX4" fmla="*/ 720080 w 1683394"/>
              <a:gd name="connsiteY4" fmla="*/ 555297 h 877629"/>
              <a:gd name="connsiteX5" fmla="*/ 1093834 w 1683394"/>
              <a:gd name="connsiteY5" fmla="*/ 88879 h 877629"/>
              <a:gd name="connsiteX6" fmla="*/ 1683394 w 1683394"/>
              <a:gd name="connsiteY6" fmla="*/ 250669 h 877629"/>
              <a:gd name="connsiteX0" fmla="*/ 0 w 1683394"/>
              <a:gd name="connsiteY0" fmla="*/ 843330 h 877629"/>
              <a:gd name="connsiteX1" fmla="*/ 403820 w 1683394"/>
              <a:gd name="connsiteY1" fmla="*/ 272201 h 877629"/>
              <a:gd name="connsiteX2" fmla="*/ 1002811 w 1683394"/>
              <a:gd name="connsiteY2" fmla="*/ 532762 h 877629"/>
              <a:gd name="connsiteX3" fmla="*/ 1041050 w 1683394"/>
              <a:gd name="connsiteY3" fmla="*/ 873873 h 877629"/>
              <a:gd name="connsiteX4" fmla="*/ 720080 w 1683394"/>
              <a:gd name="connsiteY4" fmla="*/ 555297 h 877629"/>
              <a:gd name="connsiteX5" fmla="*/ 1093834 w 1683394"/>
              <a:gd name="connsiteY5" fmla="*/ 88879 h 877629"/>
              <a:gd name="connsiteX6" fmla="*/ 1683394 w 1683394"/>
              <a:gd name="connsiteY6" fmla="*/ 250669 h 877629"/>
              <a:gd name="connsiteX0" fmla="*/ 0 w 1683394"/>
              <a:gd name="connsiteY0" fmla="*/ 843330 h 890038"/>
              <a:gd name="connsiteX1" fmla="*/ 403820 w 1683394"/>
              <a:gd name="connsiteY1" fmla="*/ 272201 h 890038"/>
              <a:gd name="connsiteX2" fmla="*/ 1022828 w 1683394"/>
              <a:gd name="connsiteY2" fmla="*/ 458307 h 890038"/>
              <a:gd name="connsiteX3" fmla="*/ 1041050 w 1683394"/>
              <a:gd name="connsiteY3" fmla="*/ 873873 h 890038"/>
              <a:gd name="connsiteX4" fmla="*/ 720080 w 1683394"/>
              <a:gd name="connsiteY4" fmla="*/ 555297 h 890038"/>
              <a:gd name="connsiteX5" fmla="*/ 1093834 w 1683394"/>
              <a:gd name="connsiteY5" fmla="*/ 88879 h 890038"/>
              <a:gd name="connsiteX6" fmla="*/ 1683394 w 1683394"/>
              <a:gd name="connsiteY6" fmla="*/ 250669 h 890038"/>
              <a:gd name="connsiteX0" fmla="*/ 0 w 1683394"/>
              <a:gd name="connsiteY0" fmla="*/ 843330 h 926101"/>
              <a:gd name="connsiteX1" fmla="*/ 403820 w 1683394"/>
              <a:gd name="connsiteY1" fmla="*/ 272201 h 926101"/>
              <a:gd name="connsiteX2" fmla="*/ 1022828 w 1683394"/>
              <a:gd name="connsiteY2" fmla="*/ 458307 h 926101"/>
              <a:gd name="connsiteX3" fmla="*/ 1041050 w 1683394"/>
              <a:gd name="connsiteY3" fmla="*/ 873873 h 926101"/>
              <a:gd name="connsiteX4" fmla="*/ 720080 w 1683394"/>
              <a:gd name="connsiteY4" fmla="*/ 555297 h 926101"/>
              <a:gd name="connsiteX5" fmla="*/ 1093834 w 1683394"/>
              <a:gd name="connsiteY5" fmla="*/ 88879 h 926101"/>
              <a:gd name="connsiteX6" fmla="*/ 1683394 w 1683394"/>
              <a:gd name="connsiteY6" fmla="*/ 250669 h 926101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13181 h 883297"/>
              <a:gd name="connsiteX1" fmla="*/ 403820 w 1683394"/>
              <a:gd name="connsiteY1" fmla="*/ 242052 h 883297"/>
              <a:gd name="connsiteX2" fmla="*/ 1022828 w 1683394"/>
              <a:gd name="connsiteY2" fmla="*/ 428158 h 883297"/>
              <a:gd name="connsiteX3" fmla="*/ 1041050 w 1683394"/>
              <a:gd name="connsiteY3" fmla="*/ 843724 h 883297"/>
              <a:gd name="connsiteX4" fmla="*/ 720080 w 1683394"/>
              <a:gd name="connsiteY4" fmla="*/ 525148 h 883297"/>
              <a:gd name="connsiteX5" fmla="*/ 1093834 w 1683394"/>
              <a:gd name="connsiteY5" fmla="*/ 58730 h 883297"/>
              <a:gd name="connsiteX6" fmla="*/ 1683394 w 1683394"/>
              <a:gd name="connsiteY6" fmla="*/ 220520 h 883297"/>
              <a:gd name="connsiteX0" fmla="*/ 0 w 1683394"/>
              <a:gd name="connsiteY0" fmla="*/ 813181 h 883297"/>
              <a:gd name="connsiteX1" fmla="*/ 403820 w 1683394"/>
              <a:gd name="connsiteY1" fmla="*/ 242052 h 883297"/>
              <a:gd name="connsiteX2" fmla="*/ 1022828 w 1683394"/>
              <a:gd name="connsiteY2" fmla="*/ 428158 h 883297"/>
              <a:gd name="connsiteX3" fmla="*/ 1041050 w 1683394"/>
              <a:gd name="connsiteY3" fmla="*/ 843724 h 883297"/>
              <a:gd name="connsiteX4" fmla="*/ 720080 w 1683394"/>
              <a:gd name="connsiteY4" fmla="*/ 525148 h 883297"/>
              <a:gd name="connsiteX5" fmla="*/ 1093834 w 1683394"/>
              <a:gd name="connsiteY5" fmla="*/ 58730 h 883297"/>
              <a:gd name="connsiteX6" fmla="*/ 1683394 w 1683394"/>
              <a:gd name="connsiteY6" fmla="*/ 220520 h 883297"/>
              <a:gd name="connsiteX0" fmla="*/ 0 w 1903782"/>
              <a:gd name="connsiteY0" fmla="*/ 770196 h 840312"/>
              <a:gd name="connsiteX1" fmla="*/ 403820 w 1903782"/>
              <a:gd name="connsiteY1" fmla="*/ 199067 h 840312"/>
              <a:gd name="connsiteX2" fmla="*/ 1022828 w 1903782"/>
              <a:gd name="connsiteY2" fmla="*/ 385173 h 840312"/>
              <a:gd name="connsiteX3" fmla="*/ 1041050 w 1903782"/>
              <a:gd name="connsiteY3" fmla="*/ 800739 h 840312"/>
              <a:gd name="connsiteX4" fmla="*/ 720080 w 1903782"/>
              <a:gd name="connsiteY4" fmla="*/ 482163 h 840312"/>
              <a:gd name="connsiteX5" fmla="*/ 1093834 w 1903782"/>
              <a:gd name="connsiteY5" fmla="*/ 15745 h 840312"/>
              <a:gd name="connsiteX6" fmla="*/ 1903782 w 1903782"/>
              <a:gd name="connsiteY6" fmla="*/ 387692 h 840312"/>
              <a:gd name="connsiteX0" fmla="*/ 0 w 1903782"/>
              <a:gd name="connsiteY0" fmla="*/ 823119 h 893235"/>
              <a:gd name="connsiteX1" fmla="*/ 403820 w 1903782"/>
              <a:gd name="connsiteY1" fmla="*/ 251990 h 893235"/>
              <a:gd name="connsiteX2" fmla="*/ 1022828 w 1903782"/>
              <a:gd name="connsiteY2" fmla="*/ 438096 h 893235"/>
              <a:gd name="connsiteX3" fmla="*/ 1041050 w 1903782"/>
              <a:gd name="connsiteY3" fmla="*/ 853662 h 893235"/>
              <a:gd name="connsiteX4" fmla="*/ 720080 w 1903782"/>
              <a:gd name="connsiteY4" fmla="*/ 535086 h 893235"/>
              <a:gd name="connsiteX5" fmla="*/ 1093834 w 1903782"/>
              <a:gd name="connsiteY5" fmla="*/ 68668 h 893235"/>
              <a:gd name="connsiteX6" fmla="*/ 1903782 w 1903782"/>
              <a:gd name="connsiteY6" fmla="*/ 440615 h 893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3782" h="893235">
                <a:moveTo>
                  <a:pt x="0" y="823119"/>
                </a:moveTo>
                <a:cubicBezTo>
                  <a:pt x="5028" y="665366"/>
                  <a:pt x="176383" y="344122"/>
                  <a:pt x="403820" y="251990"/>
                </a:cubicBezTo>
                <a:cubicBezTo>
                  <a:pt x="631257" y="159858"/>
                  <a:pt x="885147" y="230615"/>
                  <a:pt x="1022828" y="438096"/>
                </a:cubicBezTo>
                <a:cubicBezTo>
                  <a:pt x="1160509" y="645577"/>
                  <a:pt x="1125033" y="814089"/>
                  <a:pt x="1041050" y="853662"/>
                </a:cubicBezTo>
                <a:cubicBezTo>
                  <a:pt x="957067" y="893235"/>
                  <a:pt x="727390" y="752408"/>
                  <a:pt x="720080" y="535086"/>
                </a:cubicBezTo>
                <a:cubicBezTo>
                  <a:pt x="712770" y="317764"/>
                  <a:pt x="896550" y="84413"/>
                  <a:pt x="1093834" y="68668"/>
                </a:cubicBezTo>
                <a:cubicBezTo>
                  <a:pt x="1291118" y="52923"/>
                  <a:pt x="1550933" y="-1"/>
                  <a:pt x="1903782" y="440615"/>
                </a:cubicBezTo>
              </a:path>
            </a:pathLst>
          </a:custGeom>
          <a:ln w="19050">
            <a:solidFill>
              <a:schemeClr val="bg1"/>
            </a:solidFill>
            <a:headEnd type="oval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B53028-3148-4C92-91D6-CA5DE16F85BC}"/>
              </a:ext>
            </a:extLst>
          </p:cNvPr>
          <p:cNvSpPr txBox="1"/>
          <p:nvPr/>
        </p:nvSpPr>
        <p:spPr>
          <a:xfrm>
            <a:off x="701348" y="5053329"/>
            <a:ext cx="1763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2d convolution</a:t>
            </a:r>
            <a:endParaRPr lang="en-US" altLang="ko-KR" sz="240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1" name="자유형 5">
            <a:extLst>
              <a:ext uri="{FF2B5EF4-FFF2-40B4-BE49-F238E27FC236}">
                <a16:creationId xmlns:a16="http://schemas.microsoft.com/office/drawing/2014/main" id="{2984BFC6-4D79-49A5-BD1C-B99AEB3108D3}"/>
              </a:ext>
            </a:extLst>
          </p:cNvPr>
          <p:cNvSpPr/>
          <p:nvPr/>
        </p:nvSpPr>
        <p:spPr>
          <a:xfrm rot="7864478" flipV="1">
            <a:off x="2129398" y="4700363"/>
            <a:ext cx="759208" cy="359234"/>
          </a:xfrm>
          <a:custGeom>
            <a:avLst/>
            <a:gdLst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54497 h 814326"/>
              <a:gd name="connsiteX1" fmla="*/ 409575 w 1676400"/>
              <a:gd name="connsiteY1" fmla="*/ 187772 h 814326"/>
              <a:gd name="connsiteX2" fmla="*/ 1013867 w 1676400"/>
              <a:gd name="connsiteY2" fmla="*/ 326852 h 814326"/>
              <a:gd name="connsiteX3" fmla="*/ 971550 w 1676400"/>
              <a:gd name="connsiteY3" fmla="*/ 778322 h 814326"/>
              <a:gd name="connsiteX4" fmla="*/ 725835 w 1676400"/>
              <a:gd name="connsiteY4" fmla="*/ 542876 h 814326"/>
              <a:gd name="connsiteX5" fmla="*/ 1162050 w 1676400"/>
              <a:gd name="connsiteY5" fmla="*/ 16322 h 814326"/>
              <a:gd name="connsiteX6" fmla="*/ 1676400 w 1676400"/>
              <a:gd name="connsiteY6" fmla="*/ 444947 h 814326"/>
              <a:gd name="connsiteX0" fmla="*/ 0 w 1676400"/>
              <a:gd name="connsiteY0" fmla="*/ 654497 h 814326"/>
              <a:gd name="connsiteX1" fmla="*/ 409575 w 1676400"/>
              <a:gd name="connsiteY1" fmla="*/ 187772 h 814326"/>
              <a:gd name="connsiteX2" fmla="*/ 1013867 w 1676400"/>
              <a:gd name="connsiteY2" fmla="*/ 326852 h 814326"/>
              <a:gd name="connsiteX3" fmla="*/ 971550 w 1676400"/>
              <a:gd name="connsiteY3" fmla="*/ 778322 h 814326"/>
              <a:gd name="connsiteX4" fmla="*/ 725835 w 1676400"/>
              <a:gd name="connsiteY4" fmla="*/ 542876 h 814326"/>
              <a:gd name="connsiteX5" fmla="*/ 1162050 w 1676400"/>
              <a:gd name="connsiteY5" fmla="*/ 16322 h 814326"/>
              <a:gd name="connsiteX6" fmla="*/ 1676400 w 1676400"/>
              <a:gd name="connsiteY6" fmla="*/ 444947 h 814326"/>
              <a:gd name="connsiteX0" fmla="*/ 0 w 1676400"/>
              <a:gd name="connsiteY0" fmla="*/ 696045 h 855874"/>
              <a:gd name="connsiteX1" fmla="*/ 409575 w 1676400"/>
              <a:gd name="connsiteY1" fmla="*/ 229320 h 855874"/>
              <a:gd name="connsiteX2" fmla="*/ 1013867 w 1676400"/>
              <a:gd name="connsiteY2" fmla="*/ 368400 h 855874"/>
              <a:gd name="connsiteX3" fmla="*/ 971550 w 1676400"/>
              <a:gd name="connsiteY3" fmla="*/ 819870 h 855874"/>
              <a:gd name="connsiteX4" fmla="*/ 725835 w 1676400"/>
              <a:gd name="connsiteY4" fmla="*/ 584424 h 855874"/>
              <a:gd name="connsiteX5" fmla="*/ 1162050 w 1676400"/>
              <a:gd name="connsiteY5" fmla="*/ 57870 h 855874"/>
              <a:gd name="connsiteX6" fmla="*/ 1676400 w 1676400"/>
              <a:gd name="connsiteY6" fmla="*/ 486495 h 855874"/>
              <a:gd name="connsiteX0" fmla="*/ 0 w 1676400"/>
              <a:gd name="connsiteY0" fmla="*/ 745555 h 905384"/>
              <a:gd name="connsiteX1" fmla="*/ 409575 w 1676400"/>
              <a:gd name="connsiteY1" fmla="*/ 278830 h 905384"/>
              <a:gd name="connsiteX2" fmla="*/ 1013867 w 1676400"/>
              <a:gd name="connsiteY2" fmla="*/ 417910 h 905384"/>
              <a:gd name="connsiteX3" fmla="*/ 971550 w 1676400"/>
              <a:gd name="connsiteY3" fmla="*/ 869380 h 905384"/>
              <a:gd name="connsiteX4" fmla="*/ 725835 w 1676400"/>
              <a:gd name="connsiteY4" fmla="*/ 633934 h 905384"/>
              <a:gd name="connsiteX5" fmla="*/ 1229891 w 1676400"/>
              <a:gd name="connsiteY5" fmla="*/ 57870 h 905384"/>
              <a:gd name="connsiteX6" fmla="*/ 1676400 w 1676400"/>
              <a:gd name="connsiteY6" fmla="*/ 536005 h 905384"/>
              <a:gd name="connsiteX0" fmla="*/ 0 w 1676400"/>
              <a:gd name="connsiteY0" fmla="*/ 723057 h 882886"/>
              <a:gd name="connsiteX1" fmla="*/ 409575 w 1676400"/>
              <a:gd name="connsiteY1" fmla="*/ 256332 h 882886"/>
              <a:gd name="connsiteX2" fmla="*/ 1013867 w 1676400"/>
              <a:gd name="connsiteY2" fmla="*/ 395412 h 882886"/>
              <a:gd name="connsiteX3" fmla="*/ 971550 w 1676400"/>
              <a:gd name="connsiteY3" fmla="*/ 846882 h 882886"/>
              <a:gd name="connsiteX4" fmla="*/ 725835 w 1676400"/>
              <a:gd name="connsiteY4" fmla="*/ 611436 h 882886"/>
              <a:gd name="connsiteX5" fmla="*/ 1229891 w 1676400"/>
              <a:gd name="connsiteY5" fmla="*/ 35372 h 882886"/>
              <a:gd name="connsiteX6" fmla="*/ 1676400 w 1676400"/>
              <a:gd name="connsiteY6" fmla="*/ 513507 h 882886"/>
              <a:gd name="connsiteX0" fmla="*/ 0 w 1676400"/>
              <a:gd name="connsiteY0" fmla="*/ 723057 h 882886"/>
              <a:gd name="connsiteX1" fmla="*/ 409575 w 1676400"/>
              <a:gd name="connsiteY1" fmla="*/ 256332 h 882886"/>
              <a:gd name="connsiteX2" fmla="*/ 1013867 w 1676400"/>
              <a:gd name="connsiteY2" fmla="*/ 395412 h 882886"/>
              <a:gd name="connsiteX3" fmla="*/ 971550 w 1676400"/>
              <a:gd name="connsiteY3" fmla="*/ 846882 h 882886"/>
              <a:gd name="connsiteX4" fmla="*/ 725835 w 1676400"/>
              <a:gd name="connsiteY4" fmla="*/ 611436 h 882886"/>
              <a:gd name="connsiteX5" fmla="*/ 1229891 w 1676400"/>
              <a:gd name="connsiteY5" fmla="*/ 35372 h 882886"/>
              <a:gd name="connsiteX6" fmla="*/ 1676400 w 1676400"/>
              <a:gd name="connsiteY6" fmla="*/ 513507 h 882886"/>
              <a:gd name="connsiteX0" fmla="*/ 0 w 1676400"/>
              <a:gd name="connsiteY0" fmla="*/ 692005 h 839833"/>
              <a:gd name="connsiteX1" fmla="*/ 409575 w 1676400"/>
              <a:gd name="connsiteY1" fmla="*/ 225280 h 839833"/>
              <a:gd name="connsiteX2" fmla="*/ 1013867 w 1676400"/>
              <a:gd name="connsiteY2" fmla="*/ 364360 h 839833"/>
              <a:gd name="connsiteX3" fmla="*/ 971550 w 1676400"/>
              <a:gd name="connsiteY3" fmla="*/ 815830 h 839833"/>
              <a:gd name="connsiteX4" fmla="*/ 725835 w 1676400"/>
              <a:gd name="connsiteY4" fmla="*/ 508376 h 839833"/>
              <a:gd name="connsiteX5" fmla="*/ 1229891 w 1676400"/>
              <a:gd name="connsiteY5" fmla="*/ 4320 h 839833"/>
              <a:gd name="connsiteX6" fmla="*/ 1676400 w 1676400"/>
              <a:gd name="connsiteY6" fmla="*/ 482455 h 839833"/>
              <a:gd name="connsiteX0" fmla="*/ 0 w 1676400"/>
              <a:gd name="connsiteY0" fmla="*/ 692005 h 839833"/>
              <a:gd name="connsiteX1" fmla="*/ 409575 w 1676400"/>
              <a:gd name="connsiteY1" fmla="*/ 225280 h 839833"/>
              <a:gd name="connsiteX2" fmla="*/ 1013867 w 1676400"/>
              <a:gd name="connsiteY2" fmla="*/ 364360 h 839833"/>
              <a:gd name="connsiteX3" fmla="*/ 971550 w 1676400"/>
              <a:gd name="connsiteY3" fmla="*/ 815830 h 839833"/>
              <a:gd name="connsiteX4" fmla="*/ 725835 w 1676400"/>
              <a:gd name="connsiteY4" fmla="*/ 508376 h 839833"/>
              <a:gd name="connsiteX5" fmla="*/ 1229891 w 1676400"/>
              <a:gd name="connsiteY5" fmla="*/ 4320 h 839833"/>
              <a:gd name="connsiteX6" fmla="*/ 1676400 w 1676400"/>
              <a:gd name="connsiteY6" fmla="*/ 482455 h 839833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0645"/>
              <a:gd name="connsiteY0" fmla="*/ 808704 h 852128"/>
              <a:gd name="connsiteX1" fmla="*/ 403820 w 1670645"/>
              <a:gd name="connsiteY1" fmla="*/ 237575 h 852128"/>
              <a:gd name="connsiteX2" fmla="*/ 1008112 w 1670645"/>
              <a:gd name="connsiteY2" fmla="*/ 376655 h 852128"/>
              <a:gd name="connsiteX3" fmla="*/ 965795 w 1670645"/>
              <a:gd name="connsiteY3" fmla="*/ 828125 h 852128"/>
              <a:gd name="connsiteX4" fmla="*/ 720080 w 1670645"/>
              <a:gd name="connsiteY4" fmla="*/ 520671 h 852128"/>
              <a:gd name="connsiteX5" fmla="*/ 1224136 w 1670645"/>
              <a:gd name="connsiteY5" fmla="*/ 16615 h 852128"/>
              <a:gd name="connsiteX6" fmla="*/ 1670645 w 1670645"/>
              <a:gd name="connsiteY6" fmla="*/ 494750 h 852128"/>
              <a:gd name="connsiteX0" fmla="*/ 0 w 1670645"/>
              <a:gd name="connsiteY0" fmla="*/ 808704 h 852128"/>
              <a:gd name="connsiteX1" fmla="*/ 403820 w 1670645"/>
              <a:gd name="connsiteY1" fmla="*/ 237575 h 852128"/>
              <a:gd name="connsiteX2" fmla="*/ 1008112 w 1670645"/>
              <a:gd name="connsiteY2" fmla="*/ 376655 h 852128"/>
              <a:gd name="connsiteX3" fmla="*/ 965795 w 1670645"/>
              <a:gd name="connsiteY3" fmla="*/ 828125 h 852128"/>
              <a:gd name="connsiteX4" fmla="*/ 720080 w 1670645"/>
              <a:gd name="connsiteY4" fmla="*/ 520671 h 852128"/>
              <a:gd name="connsiteX5" fmla="*/ 1224136 w 1670645"/>
              <a:gd name="connsiteY5" fmla="*/ 16615 h 852128"/>
              <a:gd name="connsiteX6" fmla="*/ 1670645 w 1670645"/>
              <a:gd name="connsiteY6" fmla="*/ 494750 h 852128"/>
              <a:gd name="connsiteX0" fmla="*/ 0 w 1683394"/>
              <a:gd name="connsiteY0" fmla="*/ 842861 h 886285"/>
              <a:gd name="connsiteX1" fmla="*/ 403820 w 1683394"/>
              <a:gd name="connsiteY1" fmla="*/ 271732 h 886285"/>
              <a:gd name="connsiteX2" fmla="*/ 1008112 w 1683394"/>
              <a:gd name="connsiteY2" fmla="*/ 410812 h 886285"/>
              <a:gd name="connsiteX3" fmla="*/ 965795 w 1683394"/>
              <a:gd name="connsiteY3" fmla="*/ 862282 h 886285"/>
              <a:gd name="connsiteX4" fmla="*/ 720080 w 1683394"/>
              <a:gd name="connsiteY4" fmla="*/ 554828 h 886285"/>
              <a:gd name="connsiteX5" fmla="*/ 1224136 w 1683394"/>
              <a:gd name="connsiteY5" fmla="*/ 50772 h 886285"/>
              <a:gd name="connsiteX6" fmla="*/ 1683394 w 1683394"/>
              <a:gd name="connsiteY6" fmla="*/ 250200 h 886285"/>
              <a:gd name="connsiteX0" fmla="*/ 0 w 1683394"/>
              <a:gd name="connsiteY0" fmla="*/ 842860 h 886284"/>
              <a:gd name="connsiteX1" fmla="*/ 403820 w 1683394"/>
              <a:gd name="connsiteY1" fmla="*/ 271731 h 886284"/>
              <a:gd name="connsiteX2" fmla="*/ 1008112 w 1683394"/>
              <a:gd name="connsiteY2" fmla="*/ 410811 h 886284"/>
              <a:gd name="connsiteX3" fmla="*/ 965795 w 1683394"/>
              <a:gd name="connsiteY3" fmla="*/ 862281 h 886284"/>
              <a:gd name="connsiteX4" fmla="*/ 720080 w 1683394"/>
              <a:gd name="connsiteY4" fmla="*/ 554827 h 886284"/>
              <a:gd name="connsiteX5" fmla="*/ 1224136 w 1683394"/>
              <a:gd name="connsiteY5" fmla="*/ 50771 h 886284"/>
              <a:gd name="connsiteX6" fmla="*/ 1683394 w 1683394"/>
              <a:gd name="connsiteY6" fmla="*/ 250199 h 886284"/>
              <a:gd name="connsiteX0" fmla="*/ 0 w 1683394"/>
              <a:gd name="connsiteY0" fmla="*/ 805222 h 848646"/>
              <a:gd name="connsiteX1" fmla="*/ 403820 w 1683394"/>
              <a:gd name="connsiteY1" fmla="*/ 234093 h 848646"/>
              <a:gd name="connsiteX2" fmla="*/ 1008112 w 1683394"/>
              <a:gd name="connsiteY2" fmla="*/ 373173 h 848646"/>
              <a:gd name="connsiteX3" fmla="*/ 965795 w 1683394"/>
              <a:gd name="connsiteY3" fmla="*/ 824643 h 848646"/>
              <a:gd name="connsiteX4" fmla="*/ 720080 w 1683394"/>
              <a:gd name="connsiteY4" fmla="*/ 517189 h 848646"/>
              <a:gd name="connsiteX5" fmla="*/ 1093834 w 1683394"/>
              <a:gd name="connsiteY5" fmla="*/ 50771 h 848646"/>
              <a:gd name="connsiteX6" fmla="*/ 1683394 w 1683394"/>
              <a:gd name="connsiteY6" fmla="*/ 212561 h 848646"/>
              <a:gd name="connsiteX0" fmla="*/ 0 w 1683394"/>
              <a:gd name="connsiteY0" fmla="*/ 843330 h 886754"/>
              <a:gd name="connsiteX1" fmla="*/ 403820 w 1683394"/>
              <a:gd name="connsiteY1" fmla="*/ 272201 h 886754"/>
              <a:gd name="connsiteX2" fmla="*/ 1008112 w 1683394"/>
              <a:gd name="connsiteY2" fmla="*/ 411281 h 886754"/>
              <a:gd name="connsiteX3" fmla="*/ 965795 w 1683394"/>
              <a:gd name="connsiteY3" fmla="*/ 862751 h 886754"/>
              <a:gd name="connsiteX4" fmla="*/ 720080 w 1683394"/>
              <a:gd name="connsiteY4" fmla="*/ 555297 h 886754"/>
              <a:gd name="connsiteX5" fmla="*/ 1093834 w 1683394"/>
              <a:gd name="connsiteY5" fmla="*/ 88879 h 886754"/>
              <a:gd name="connsiteX6" fmla="*/ 1683394 w 1683394"/>
              <a:gd name="connsiteY6" fmla="*/ 250669 h 886754"/>
              <a:gd name="connsiteX0" fmla="*/ 0 w 1683394"/>
              <a:gd name="connsiteY0" fmla="*/ 843330 h 886754"/>
              <a:gd name="connsiteX1" fmla="*/ 403820 w 1683394"/>
              <a:gd name="connsiteY1" fmla="*/ 272201 h 886754"/>
              <a:gd name="connsiteX2" fmla="*/ 1008112 w 1683394"/>
              <a:gd name="connsiteY2" fmla="*/ 411281 h 886754"/>
              <a:gd name="connsiteX3" fmla="*/ 965795 w 1683394"/>
              <a:gd name="connsiteY3" fmla="*/ 862751 h 886754"/>
              <a:gd name="connsiteX4" fmla="*/ 720080 w 1683394"/>
              <a:gd name="connsiteY4" fmla="*/ 555297 h 886754"/>
              <a:gd name="connsiteX5" fmla="*/ 1093834 w 1683394"/>
              <a:gd name="connsiteY5" fmla="*/ 88879 h 886754"/>
              <a:gd name="connsiteX6" fmla="*/ 1683394 w 1683394"/>
              <a:gd name="connsiteY6" fmla="*/ 250669 h 886754"/>
              <a:gd name="connsiteX0" fmla="*/ 0 w 1683394"/>
              <a:gd name="connsiteY0" fmla="*/ 843330 h 843329"/>
              <a:gd name="connsiteX1" fmla="*/ 403820 w 1683394"/>
              <a:gd name="connsiteY1" fmla="*/ 272201 h 843329"/>
              <a:gd name="connsiteX2" fmla="*/ 1008112 w 1683394"/>
              <a:gd name="connsiteY2" fmla="*/ 411281 h 843329"/>
              <a:gd name="connsiteX3" fmla="*/ 1061068 w 1683394"/>
              <a:gd name="connsiteY3" fmla="*/ 799419 h 843329"/>
              <a:gd name="connsiteX4" fmla="*/ 720080 w 1683394"/>
              <a:gd name="connsiteY4" fmla="*/ 555297 h 843329"/>
              <a:gd name="connsiteX5" fmla="*/ 1093834 w 1683394"/>
              <a:gd name="connsiteY5" fmla="*/ 88879 h 843329"/>
              <a:gd name="connsiteX6" fmla="*/ 1683394 w 1683394"/>
              <a:gd name="connsiteY6" fmla="*/ 250669 h 843329"/>
              <a:gd name="connsiteX0" fmla="*/ 0 w 1683394"/>
              <a:gd name="connsiteY0" fmla="*/ 843330 h 870193"/>
              <a:gd name="connsiteX1" fmla="*/ 403820 w 1683394"/>
              <a:gd name="connsiteY1" fmla="*/ 272201 h 870193"/>
              <a:gd name="connsiteX2" fmla="*/ 1008112 w 1683394"/>
              <a:gd name="connsiteY2" fmla="*/ 411281 h 870193"/>
              <a:gd name="connsiteX3" fmla="*/ 1061068 w 1683394"/>
              <a:gd name="connsiteY3" fmla="*/ 799419 h 870193"/>
              <a:gd name="connsiteX4" fmla="*/ 720080 w 1683394"/>
              <a:gd name="connsiteY4" fmla="*/ 555297 h 870193"/>
              <a:gd name="connsiteX5" fmla="*/ 1093834 w 1683394"/>
              <a:gd name="connsiteY5" fmla="*/ 88879 h 870193"/>
              <a:gd name="connsiteX6" fmla="*/ 1683394 w 1683394"/>
              <a:gd name="connsiteY6" fmla="*/ 250669 h 870193"/>
              <a:gd name="connsiteX0" fmla="*/ 0 w 1683394"/>
              <a:gd name="connsiteY0" fmla="*/ 843330 h 944648"/>
              <a:gd name="connsiteX1" fmla="*/ 403820 w 1683394"/>
              <a:gd name="connsiteY1" fmla="*/ 272201 h 944648"/>
              <a:gd name="connsiteX2" fmla="*/ 1008112 w 1683394"/>
              <a:gd name="connsiteY2" fmla="*/ 411281 h 944648"/>
              <a:gd name="connsiteX3" fmla="*/ 1041050 w 1683394"/>
              <a:gd name="connsiteY3" fmla="*/ 873873 h 944648"/>
              <a:gd name="connsiteX4" fmla="*/ 720080 w 1683394"/>
              <a:gd name="connsiteY4" fmla="*/ 555297 h 944648"/>
              <a:gd name="connsiteX5" fmla="*/ 1093834 w 1683394"/>
              <a:gd name="connsiteY5" fmla="*/ 88879 h 944648"/>
              <a:gd name="connsiteX6" fmla="*/ 1683394 w 1683394"/>
              <a:gd name="connsiteY6" fmla="*/ 250669 h 944648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877629"/>
              <a:gd name="connsiteX1" fmla="*/ 403820 w 1683394"/>
              <a:gd name="connsiteY1" fmla="*/ 272201 h 877629"/>
              <a:gd name="connsiteX2" fmla="*/ 1002811 w 1683394"/>
              <a:gd name="connsiteY2" fmla="*/ 532762 h 877629"/>
              <a:gd name="connsiteX3" fmla="*/ 1041050 w 1683394"/>
              <a:gd name="connsiteY3" fmla="*/ 873873 h 877629"/>
              <a:gd name="connsiteX4" fmla="*/ 720080 w 1683394"/>
              <a:gd name="connsiteY4" fmla="*/ 555297 h 877629"/>
              <a:gd name="connsiteX5" fmla="*/ 1093834 w 1683394"/>
              <a:gd name="connsiteY5" fmla="*/ 88879 h 877629"/>
              <a:gd name="connsiteX6" fmla="*/ 1683394 w 1683394"/>
              <a:gd name="connsiteY6" fmla="*/ 250669 h 877629"/>
              <a:gd name="connsiteX0" fmla="*/ 0 w 1683394"/>
              <a:gd name="connsiteY0" fmla="*/ 843330 h 877629"/>
              <a:gd name="connsiteX1" fmla="*/ 403820 w 1683394"/>
              <a:gd name="connsiteY1" fmla="*/ 272201 h 877629"/>
              <a:gd name="connsiteX2" fmla="*/ 1002811 w 1683394"/>
              <a:gd name="connsiteY2" fmla="*/ 532762 h 877629"/>
              <a:gd name="connsiteX3" fmla="*/ 1041050 w 1683394"/>
              <a:gd name="connsiteY3" fmla="*/ 873873 h 877629"/>
              <a:gd name="connsiteX4" fmla="*/ 720080 w 1683394"/>
              <a:gd name="connsiteY4" fmla="*/ 555297 h 877629"/>
              <a:gd name="connsiteX5" fmla="*/ 1093834 w 1683394"/>
              <a:gd name="connsiteY5" fmla="*/ 88879 h 877629"/>
              <a:gd name="connsiteX6" fmla="*/ 1683394 w 1683394"/>
              <a:gd name="connsiteY6" fmla="*/ 250669 h 877629"/>
              <a:gd name="connsiteX0" fmla="*/ 0 w 1683394"/>
              <a:gd name="connsiteY0" fmla="*/ 843330 h 890038"/>
              <a:gd name="connsiteX1" fmla="*/ 403820 w 1683394"/>
              <a:gd name="connsiteY1" fmla="*/ 272201 h 890038"/>
              <a:gd name="connsiteX2" fmla="*/ 1022828 w 1683394"/>
              <a:gd name="connsiteY2" fmla="*/ 458307 h 890038"/>
              <a:gd name="connsiteX3" fmla="*/ 1041050 w 1683394"/>
              <a:gd name="connsiteY3" fmla="*/ 873873 h 890038"/>
              <a:gd name="connsiteX4" fmla="*/ 720080 w 1683394"/>
              <a:gd name="connsiteY4" fmla="*/ 555297 h 890038"/>
              <a:gd name="connsiteX5" fmla="*/ 1093834 w 1683394"/>
              <a:gd name="connsiteY5" fmla="*/ 88879 h 890038"/>
              <a:gd name="connsiteX6" fmla="*/ 1683394 w 1683394"/>
              <a:gd name="connsiteY6" fmla="*/ 250669 h 890038"/>
              <a:gd name="connsiteX0" fmla="*/ 0 w 1683394"/>
              <a:gd name="connsiteY0" fmla="*/ 843330 h 926101"/>
              <a:gd name="connsiteX1" fmla="*/ 403820 w 1683394"/>
              <a:gd name="connsiteY1" fmla="*/ 272201 h 926101"/>
              <a:gd name="connsiteX2" fmla="*/ 1022828 w 1683394"/>
              <a:gd name="connsiteY2" fmla="*/ 458307 h 926101"/>
              <a:gd name="connsiteX3" fmla="*/ 1041050 w 1683394"/>
              <a:gd name="connsiteY3" fmla="*/ 873873 h 926101"/>
              <a:gd name="connsiteX4" fmla="*/ 720080 w 1683394"/>
              <a:gd name="connsiteY4" fmla="*/ 555297 h 926101"/>
              <a:gd name="connsiteX5" fmla="*/ 1093834 w 1683394"/>
              <a:gd name="connsiteY5" fmla="*/ 88879 h 926101"/>
              <a:gd name="connsiteX6" fmla="*/ 1683394 w 1683394"/>
              <a:gd name="connsiteY6" fmla="*/ 250669 h 926101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13181 h 883297"/>
              <a:gd name="connsiteX1" fmla="*/ 403820 w 1683394"/>
              <a:gd name="connsiteY1" fmla="*/ 242052 h 883297"/>
              <a:gd name="connsiteX2" fmla="*/ 1022828 w 1683394"/>
              <a:gd name="connsiteY2" fmla="*/ 428158 h 883297"/>
              <a:gd name="connsiteX3" fmla="*/ 1041050 w 1683394"/>
              <a:gd name="connsiteY3" fmla="*/ 843724 h 883297"/>
              <a:gd name="connsiteX4" fmla="*/ 720080 w 1683394"/>
              <a:gd name="connsiteY4" fmla="*/ 525148 h 883297"/>
              <a:gd name="connsiteX5" fmla="*/ 1093834 w 1683394"/>
              <a:gd name="connsiteY5" fmla="*/ 58730 h 883297"/>
              <a:gd name="connsiteX6" fmla="*/ 1683394 w 1683394"/>
              <a:gd name="connsiteY6" fmla="*/ 220520 h 883297"/>
              <a:gd name="connsiteX0" fmla="*/ 0 w 1683394"/>
              <a:gd name="connsiteY0" fmla="*/ 813181 h 883297"/>
              <a:gd name="connsiteX1" fmla="*/ 403820 w 1683394"/>
              <a:gd name="connsiteY1" fmla="*/ 242052 h 883297"/>
              <a:gd name="connsiteX2" fmla="*/ 1022828 w 1683394"/>
              <a:gd name="connsiteY2" fmla="*/ 428158 h 883297"/>
              <a:gd name="connsiteX3" fmla="*/ 1041050 w 1683394"/>
              <a:gd name="connsiteY3" fmla="*/ 843724 h 883297"/>
              <a:gd name="connsiteX4" fmla="*/ 720080 w 1683394"/>
              <a:gd name="connsiteY4" fmla="*/ 525148 h 883297"/>
              <a:gd name="connsiteX5" fmla="*/ 1093834 w 1683394"/>
              <a:gd name="connsiteY5" fmla="*/ 58730 h 883297"/>
              <a:gd name="connsiteX6" fmla="*/ 1683394 w 1683394"/>
              <a:gd name="connsiteY6" fmla="*/ 220520 h 883297"/>
              <a:gd name="connsiteX0" fmla="*/ 0 w 1903782"/>
              <a:gd name="connsiteY0" fmla="*/ 770196 h 840312"/>
              <a:gd name="connsiteX1" fmla="*/ 403820 w 1903782"/>
              <a:gd name="connsiteY1" fmla="*/ 199067 h 840312"/>
              <a:gd name="connsiteX2" fmla="*/ 1022828 w 1903782"/>
              <a:gd name="connsiteY2" fmla="*/ 385173 h 840312"/>
              <a:gd name="connsiteX3" fmla="*/ 1041050 w 1903782"/>
              <a:gd name="connsiteY3" fmla="*/ 800739 h 840312"/>
              <a:gd name="connsiteX4" fmla="*/ 720080 w 1903782"/>
              <a:gd name="connsiteY4" fmla="*/ 482163 h 840312"/>
              <a:gd name="connsiteX5" fmla="*/ 1093834 w 1903782"/>
              <a:gd name="connsiteY5" fmla="*/ 15745 h 840312"/>
              <a:gd name="connsiteX6" fmla="*/ 1903782 w 1903782"/>
              <a:gd name="connsiteY6" fmla="*/ 387692 h 840312"/>
              <a:gd name="connsiteX0" fmla="*/ 0 w 1903782"/>
              <a:gd name="connsiteY0" fmla="*/ 823119 h 893235"/>
              <a:gd name="connsiteX1" fmla="*/ 403820 w 1903782"/>
              <a:gd name="connsiteY1" fmla="*/ 251990 h 893235"/>
              <a:gd name="connsiteX2" fmla="*/ 1022828 w 1903782"/>
              <a:gd name="connsiteY2" fmla="*/ 438096 h 893235"/>
              <a:gd name="connsiteX3" fmla="*/ 1041050 w 1903782"/>
              <a:gd name="connsiteY3" fmla="*/ 853662 h 893235"/>
              <a:gd name="connsiteX4" fmla="*/ 720080 w 1903782"/>
              <a:gd name="connsiteY4" fmla="*/ 535086 h 893235"/>
              <a:gd name="connsiteX5" fmla="*/ 1093834 w 1903782"/>
              <a:gd name="connsiteY5" fmla="*/ 68668 h 893235"/>
              <a:gd name="connsiteX6" fmla="*/ 1903782 w 1903782"/>
              <a:gd name="connsiteY6" fmla="*/ 440615 h 893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3782" h="893235">
                <a:moveTo>
                  <a:pt x="0" y="823119"/>
                </a:moveTo>
                <a:cubicBezTo>
                  <a:pt x="5028" y="665366"/>
                  <a:pt x="176383" y="344122"/>
                  <a:pt x="403820" y="251990"/>
                </a:cubicBezTo>
                <a:cubicBezTo>
                  <a:pt x="631257" y="159858"/>
                  <a:pt x="885147" y="230615"/>
                  <a:pt x="1022828" y="438096"/>
                </a:cubicBezTo>
                <a:cubicBezTo>
                  <a:pt x="1160509" y="645577"/>
                  <a:pt x="1125033" y="814089"/>
                  <a:pt x="1041050" y="853662"/>
                </a:cubicBezTo>
                <a:cubicBezTo>
                  <a:pt x="957067" y="893235"/>
                  <a:pt x="727390" y="752408"/>
                  <a:pt x="720080" y="535086"/>
                </a:cubicBezTo>
                <a:cubicBezTo>
                  <a:pt x="712770" y="317764"/>
                  <a:pt x="896550" y="84413"/>
                  <a:pt x="1093834" y="68668"/>
                </a:cubicBezTo>
                <a:cubicBezTo>
                  <a:pt x="1291118" y="52923"/>
                  <a:pt x="1550933" y="-1"/>
                  <a:pt x="1903782" y="440615"/>
                </a:cubicBezTo>
              </a:path>
            </a:pathLst>
          </a:custGeom>
          <a:ln w="19050">
            <a:solidFill>
              <a:schemeClr val="bg1"/>
            </a:solidFill>
            <a:headEnd type="oval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A9B96-EBB3-48FE-8719-E458699CA8DA}"/>
              </a:ext>
            </a:extLst>
          </p:cNvPr>
          <p:cNvSpPr txBox="1"/>
          <p:nvPr/>
        </p:nvSpPr>
        <p:spPr>
          <a:xfrm>
            <a:off x="244995" y="2230113"/>
            <a:ext cx="159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2d max pooling</a:t>
            </a:r>
            <a:endParaRPr lang="ko-KR" altLang="en-US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1CD9BC-9D0A-4BA0-8DF6-F0BD287AE0E0}"/>
              </a:ext>
            </a:extLst>
          </p:cNvPr>
          <p:cNvSpPr txBox="1"/>
          <p:nvPr/>
        </p:nvSpPr>
        <p:spPr>
          <a:xfrm>
            <a:off x="2964511" y="6091442"/>
            <a:ext cx="91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dropout</a:t>
            </a:r>
            <a:endParaRPr lang="ko-KR" altLang="en-US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54E7A4-3480-489C-AAF3-274502EABA0B}"/>
              </a:ext>
            </a:extLst>
          </p:cNvPr>
          <p:cNvSpPr txBox="1"/>
          <p:nvPr/>
        </p:nvSpPr>
        <p:spPr>
          <a:xfrm>
            <a:off x="9247658" y="4291132"/>
            <a:ext cx="83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flatten</a:t>
            </a:r>
            <a:endParaRPr lang="ko-KR" altLang="en-US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5" name="자유형 5">
            <a:extLst>
              <a:ext uri="{FF2B5EF4-FFF2-40B4-BE49-F238E27FC236}">
                <a16:creationId xmlns:a16="http://schemas.microsoft.com/office/drawing/2014/main" id="{10149C20-766F-4B29-AB45-7A0BFBB4B79F}"/>
              </a:ext>
            </a:extLst>
          </p:cNvPr>
          <p:cNvSpPr/>
          <p:nvPr/>
        </p:nvSpPr>
        <p:spPr>
          <a:xfrm rot="7864478" flipV="1">
            <a:off x="3428325" y="5627048"/>
            <a:ext cx="759208" cy="359234"/>
          </a:xfrm>
          <a:custGeom>
            <a:avLst/>
            <a:gdLst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54497 h 814326"/>
              <a:gd name="connsiteX1" fmla="*/ 409575 w 1676400"/>
              <a:gd name="connsiteY1" fmla="*/ 187772 h 814326"/>
              <a:gd name="connsiteX2" fmla="*/ 1013867 w 1676400"/>
              <a:gd name="connsiteY2" fmla="*/ 326852 h 814326"/>
              <a:gd name="connsiteX3" fmla="*/ 971550 w 1676400"/>
              <a:gd name="connsiteY3" fmla="*/ 778322 h 814326"/>
              <a:gd name="connsiteX4" fmla="*/ 725835 w 1676400"/>
              <a:gd name="connsiteY4" fmla="*/ 542876 h 814326"/>
              <a:gd name="connsiteX5" fmla="*/ 1162050 w 1676400"/>
              <a:gd name="connsiteY5" fmla="*/ 16322 h 814326"/>
              <a:gd name="connsiteX6" fmla="*/ 1676400 w 1676400"/>
              <a:gd name="connsiteY6" fmla="*/ 444947 h 814326"/>
              <a:gd name="connsiteX0" fmla="*/ 0 w 1676400"/>
              <a:gd name="connsiteY0" fmla="*/ 654497 h 814326"/>
              <a:gd name="connsiteX1" fmla="*/ 409575 w 1676400"/>
              <a:gd name="connsiteY1" fmla="*/ 187772 h 814326"/>
              <a:gd name="connsiteX2" fmla="*/ 1013867 w 1676400"/>
              <a:gd name="connsiteY2" fmla="*/ 326852 h 814326"/>
              <a:gd name="connsiteX3" fmla="*/ 971550 w 1676400"/>
              <a:gd name="connsiteY3" fmla="*/ 778322 h 814326"/>
              <a:gd name="connsiteX4" fmla="*/ 725835 w 1676400"/>
              <a:gd name="connsiteY4" fmla="*/ 542876 h 814326"/>
              <a:gd name="connsiteX5" fmla="*/ 1162050 w 1676400"/>
              <a:gd name="connsiteY5" fmla="*/ 16322 h 814326"/>
              <a:gd name="connsiteX6" fmla="*/ 1676400 w 1676400"/>
              <a:gd name="connsiteY6" fmla="*/ 444947 h 814326"/>
              <a:gd name="connsiteX0" fmla="*/ 0 w 1676400"/>
              <a:gd name="connsiteY0" fmla="*/ 696045 h 855874"/>
              <a:gd name="connsiteX1" fmla="*/ 409575 w 1676400"/>
              <a:gd name="connsiteY1" fmla="*/ 229320 h 855874"/>
              <a:gd name="connsiteX2" fmla="*/ 1013867 w 1676400"/>
              <a:gd name="connsiteY2" fmla="*/ 368400 h 855874"/>
              <a:gd name="connsiteX3" fmla="*/ 971550 w 1676400"/>
              <a:gd name="connsiteY3" fmla="*/ 819870 h 855874"/>
              <a:gd name="connsiteX4" fmla="*/ 725835 w 1676400"/>
              <a:gd name="connsiteY4" fmla="*/ 584424 h 855874"/>
              <a:gd name="connsiteX5" fmla="*/ 1162050 w 1676400"/>
              <a:gd name="connsiteY5" fmla="*/ 57870 h 855874"/>
              <a:gd name="connsiteX6" fmla="*/ 1676400 w 1676400"/>
              <a:gd name="connsiteY6" fmla="*/ 486495 h 855874"/>
              <a:gd name="connsiteX0" fmla="*/ 0 w 1676400"/>
              <a:gd name="connsiteY0" fmla="*/ 745555 h 905384"/>
              <a:gd name="connsiteX1" fmla="*/ 409575 w 1676400"/>
              <a:gd name="connsiteY1" fmla="*/ 278830 h 905384"/>
              <a:gd name="connsiteX2" fmla="*/ 1013867 w 1676400"/>
              <a:gd name="connsiteY2" fmla="*/ 417910 h 905384"/>
              <a:gd name="connsiteX3" fmla="*/ 971550 w 1676400"/>
              <a:gd name="connsiteY3" fmla="*/ 869380 h 905384"/>
              <a:gd name="connsiteX4" fmla="*/ 725835 w 1676400"/>
              <a:gd name="connsiteY4" fmla="*/ 633934 h 905384"/>
              <a:gd name="connsiteX5" fmla="*/ 1229891 w 1676400"/>
              <a:gd name="connsiteY5" fmla="*/ 57870 h 905384"/>
              <a:gd name="connsiteX6" fmla="*/ 1676400 w 1676400"/>
              <a:gd name="connsiteY6" fmla="*/ 536005 h 905384"/>
              <a:gd name="connsiteX0" fmla="*/ 0 w 1676400"/>
              <a:gd name="connsiteY0" fmla="*/ 723057 h 882886"/>
              <a:gd name="connsiteX1" fmla="*/ 409575 w 1676400"/>
              <a:gd name="connsiteY1" fmla="*/ 256332 h 882886"/>
              <a:gd name="connsiteX2" fmla="*/ 1013867 w 1676400"/>
              <a:gd name="connsiteY2" fmla="*/ 395412 h 882886"/>
              <a:gd name="connsiteX3" fmla="*/ 971550 w 1676400"/>
              <a:gd name="connsiteY3" fmla="*/ 846882 h 882886"/>
              <a:gd name="connsiteX4" fmla="*/ 725835 w 1676400"/>
              <a:gd name="connsiteY4" fmla="*/ 611436 h 882886"/>
              <a:gd name="connsiteX5" fmla="*/ 1229891 w 1676400"/>
              <a:gd name="connsiteY5" fmla="*/ 35372 h 882886"/>
              <a:gd name="connsiteX6" fmla="*/ 1676400 w 1676400"/>
              <a:gd name="connsiteY6" fmla="*/ 513507 h 882886"/>
              <a:gd name="connsiteX0" fmla="*/ 0 w 1676400"/>
              <a:gd name="connsiteY0" fmla="*/ 723057 h 882886"/>
              <a:gd name="connsiteX1" fmla="*/ 409575 w 1676400"/>
              <a:gd name="connsiteY1" fmla="*/ 256332 h 882886"/>
              <a:gd name="connsiteX2" fmla="*/ 1013867 w 1676400"/>
              <a:gd name="connsiteY2" fmla="*/ 395412 h 882886"/>
              <a:gd name="connsiteX3" fmla="*/ 971550 w 1676400"/>
              <a:gd name="connsiteY3" fmla="*/ 846882 h 882886"/>
              <a:gd name="connsiteX4" fmla="*/ 725835 w 1676400"/>
              <a:gd name="connsiteY4" fmla="*/ 611436 h 882886"/>
              <a:gd name="connsiteX5" fmla="*/ 1229891 w 1676400"/>
              <a:gd name="connsiteY5" fmla="*/ 35372 h 882886"/>
              <a:gd name="connsiteX6" fmla="*/ 1676400 w 1676400"/>
              <a:gd name="connsiteY6" fmla="*/ 513507 h 882886"/>
              <a:gd name="connsiteX0" fmla="*/ 0 w 1676400"/>
              <a:gd name="connsiteY0" fmla="*/ 692005 h 839833"/>
              <a:gd name="connsiteX1" fmla="*/ 409575 w 1676400"/>
              <a:gd name="connsiteY1" fmla="*/ 225280 h 839833"/>
              <a:gd name="connsiteX2" fmla="*/ 1013867 w 1676400"/>
              <a:gd name="connsiteY2" fmla="*/ 364360 h 839833"/>
              <a:gd name="connsiteX3" fmla="*/ 971550 w 1676400"/>
              <a:gd name="connsiteY3" fmla="*/ 815830 h 839833"/>
              <a:gd name="connsiteX4" fmla="*/ 725835 w 1676400"/>
              <a:gd name="connsiteY4" fmla="*/ 508376 h 839833"/>
              <a:gd name="connsiteX5" fmla="*/ 1229891 w 1676400"/>
              <a:gd name="connsiteY5" fmla="*/ 4320 h 839833"/>
              <a:gd name="connsiteX6" fmla="*/ 1676400 w 1676400"/>
              <a:gd name="connsiteY6" fmla="*/ 482455 h 839833"/>
              <a:gd name="connsiteX0" fmla="*/ 0 w 1676400"/>
              <a:gd name="connsiteY0" fmla="*/ 692005 h 839833"/>
              <a:gd name="connsiteX1" fmla="*/ 409575 w 1676400"/>
              <a:gd name="connsiteY1" fmla="*/ 225280 h 839833"/>
              <a:gd name="connsiteX2" fmla="*/ 1013867 w 1676400"/>
              <a:gd name="connsiteY2" fmla="*/ 364360 h 839833"/>
              <a:gd name="connsiteX3" fmla="*/ 971550 w 1676400"/>
              <a:gd name="connsiteY3" fmla="*/ 815830 h 839833"/>
              <a:gd name="connsiteX4" fmla="*/ 725835 w 1676400"/>
              <a:gd name="connsiteY4" fmla="*/ 508376 h 839833"/>
              <a:gd name="connsiteX5" fmla="*/ 1229891 w 1676400"/>
              <a:gd name="connsiteY5" fmla="*/ 4320 h 839833"/>
              <a:gd name="connsiteX6" fmla="*/ 1676400 w 1676400"/>
              <a:gd name="connsiteY6" fmla="*/ 482455 h 839833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0645"/>
              <a:gd name="connsiteY0" fmla="*/ 808704 h 852128"/>
              <a:gd name="connsiteX1" fmla="*/ 403820 w 1670645"/>
              <a:gd name="connsiteY1" fmla="*/ 237575 h 852128"/>
              <a:gd name="connsiteX2" fmla="*/ 1008112 w 1670645"/>
              <a:gd name="connsiteY2" fmla="*/ 376655 h 852128"/>
              <a:gd name="connsiteX3" fmla="*/ 965795 w 1670645"/>
              <a:gd name="connsiteY3" fmla="*/ 828125 h 852128"/>
              <a:gd name="connsiteX4" fmla="*/ 720080 w 1670645"/>
              <a:gd name="connsiteY4" fmla="*/ 520671 h 852128"/>
              <a:gd name="connsiteX5" fmla="*/ 1224136 w 1670645"/>
              <a:gd name="connsiteY5" fmla="*/ 16615 h 852128"/>
              <a:gd name="connsiteX6" fmla="*/ 1670645 w 1670645"/>
              <a:gd name="connsiteY6" fmla="*/ 494750 h 852128"/>
              <a:gd name="connsiteX0" fmla="*/ 0 w 1670645"/>
              <a:gd name="connsiteY0" fmla="*/ 808704 h 852128"/>
              <a:gd name="connsiteX1" fmla="*/ 403820 w 1670645"/>
              <a:gd name="connsiteY1" fmla="*/ 237575 h 852128"/>
              <a:gd name="connsiteX2" fmla="*/ 1008112 w 1670645"/>
              <a:gd name="connsiteY2" fmla="*/ 376655 h 852128"/>
              <a:gd name="connsiteX3" fmla="*/ 965795 w 1670645"/>
              <a:gd name="connsiteY3" fmla="*/ 828125 h 852128"/>
              <a:gd name="connsiteX4" fmla="*/ 720080 w 1670645"/>
              <a:gd name="connsiteY4" fmla="*/ 520671 h 852128"/>
              <a:gd name="connsiteX5" fmla="*/ 1224136 w 1670645"/>
              <a:gd name="connsiteY5" fmla="*/ 16615 h 852128"/>
              <a:gd name="connsiteX6" fmla="*/ 1670645 w 1670645"/>
              <a:gd name="connsiteY6" fmla="*/ 494750 h 852128"/>
              <a:gd name="connsiteX0" fmla="*/ 0 w 1683394"/>
              <a:gd name="connsiteY0" fmla="*/ 842861 h 886285"/>
              <a:gd name="connsiteX1" fmla="*/ 403820 w 1683394"/>
              <a:gd name="connsiteY1" fmla="*/ 271732 h 886285"/>
              <a:gd name="connsiteX2" fmla="*/ 1008112 w 1683394"/>
              <a:gd name="connsiteY2" fmla="*/ 410812 h 886285"/>
              <a:gd name="connsiteX3" fmla="*/ 965795 w 1683394"/>
              <a:gd name="connsiteY3" fmla="*/ 862282 h 886285"/>
              <a:gd name="connsiteX4" fmla="*/ 720080 w 1683394"/>
              <a:gd name="connsiteY4" fmla="*/ 554828 h 886285"/>
              <a:gd name="connsiteX5" fmla="*/ 1224136 w 1683394"/>
              <a:gd name="connsiteY5" fmla="*/ 50772 h 886285"/>
              <a:gd name="connsiteX6" fmla="*/ 1683394 w 1683394"/>
              <a:gd name="connsiteY6" fmla="*/ 250200 h 886285"/>
              <a:gd name="connsiteX0" fmla="*/ 0 w 1683394"/>
              <a:gd name="connsiteY0" fmla="*/ 842860 h 886284"/>
              <a:gd name="connsiteX1" fmla="*/ 403820 w 1683394"/>
              <a:gd name="connsiteY1" fmla="*/ 271731 h 886284"/>
              <a:gd name="connsiteX2" fmla="*/ 1008112 w 1683394"/>
              <a:gd name="connsiteY2" fmla="*/ 410811 h 886284"/>
              <a:gd name="connsiteX3" fmla="*/ 965795 w 1683394"/>
              <a:gd name="connsiteY3" fmla="*/ 862281 h 886284"/>
              <a:gd name="connsiteX4" fmla="*/ 720080 w 1683394"/>
              <a:gd name="connsiteY4" fmla="*/ 554827 h 886284"/>
              <a:gd name="connsiteX5" fmla="*/ 1224136 w 1683394"/>
              <a:gd name="connsiteY5" fmla="*/ 50771 h 886284"/>
              <a:gd name="connsiteX6" fmla="*/ 1683394 w 1683394"/>
              <a:gd name="connsiteY6" fmla="*/ 250199 h 886284"/>
              <a:gd name="connsiteX0" fmla="*/ 0 w 1683394"/>
              <a:gd name="connsiteY0" fmla="*/ 805222 h 848646"/>
              <a:gd name="connsiteX1" fmla="*/ 403820 w 1683394"/>
              <a:gd name="connsiteY1" fmla="*/ 234093 h 848646"/>
              <a:gd name="connsiteX2" fmla="*/ 1008112 w 1683394"/>
              <a:gd name="connsiteY2" fmla="*/ 373173 h 848646"/>
              <a:gd name="connsiteX3" fmla="*/ 965795 w 1683394"/>
              <a:gd name="connsiteY3" fmla="*/ 824643 h 848646"/>
              <a:gd name="connsiteX4" fmla="*/ 720080 w 1683394"/>
              <a:gd name="connsiteY4" fmla="*/ 517189 h 848646"/>
              <a:gd name="connsiteX5" fmla="*/ 1093834 w 1683394"/>
              <a:gd name="connsiteY5" fmla="*/ 50771 h 848646"/>
              <a:gd name="connsiteX6" fmla="*/ 1683394 w 1683394"/>
              <a:gd name="connsiteY6" fmla="*/ 212561 h 848646"/>
              <a:gd name="connsiteX0" fmla="*/ 0 w 1683394"/>
              <a:gd name="connsiteY0" fmla="*/ 843330 h 886754"/>
              <a:gd name="connsiteX1" fmla="*/ 403820 w 1683394"/>
              <a:gd name="connsiteY1" fmla="*/ 272201 h 886754"/>
              <a:gd name="connsiteX2" fmla="*/ 1008112 w 1683394"/>
              <a:gd name="connsiteY2" fmla="*/ 411281 h 886754"/>
              <a:gd name="connsiteX3" fmla="*/ 965795 w 1683394"/>
              <a:gd name="connsiteY3" fmla="*/ 862751 h 886754"/>
              <a:gd name="connsiteX4" fmla="*/ 720080 w 1683394"/>
              <a:gd name="connsiteY4" fmla="*/ 555297 h 886754"/>
              <a:gd name="connsiteX5" fmla="*/ 1093834 w 1683394"/>
              <a:gd name="connsiteY5" fmla="*/ 88879 h 886754"/>
              <a:gd name="connsiteX6" fmla="*/ 1683394 w 1683394"/>
              <a:gd name="connsiteY6" fmla="*/ 250669 h 886754"/>
              <a:gd name="connsiteX0" fmla="*/ 0 w 1683394"/>
              <a:gd name="connsiteY0" fmla="*/ 843330 h 886754"/>
              <a:gd name="connsiteX1" fmla="*/ 403820 w 1683394"/>
              <a:gd name="connsiteY1" fmla="*/ 272201 h 886754"/>
              <a:gd name="connsiteX2" fmla="*/ 1008112 w 1683394"/>
              <a:gd name="connsiteY2" fmla="*/ 411281 h 886754"/>
              <a:gd name="connsiteX3" fmla="*/ 965795 w 1683394"/>
              <a:gd name="connsiteY3" fmla="*/ 862751 h 886754"/>
              <a:gd name="connsiteX4" fmla="*/ 720080 w 1683394"/>
              <a:gd name="connsiteY4" fmla="*/ 555297 h 886754"/>
              <a:gd name="connsiteX5" fmla="*/ 1093834 w 1683394"/>
              <a:gd name="connsiteY5" fmla="*/ 88879 h 886754"/>
              <a:gd name="connsiteX6" fmla="*/ 1683394 w 1683394"/>
              <a:gd name="connsiteY6" fmla="*/ 250669 h 886754"/>
              <a:gd name="connsiteX0" fmla="*/ 0 w 1683394"/>
              <a:gd name="connsiteY0" fmla="*/ 843330 h 843329"/>
              <a:gd name="connsiteX1" fmla="*/ 403820 w 1683394"/>
              <a:gd name="connsiteY1" fmla="*/ 272201 h 843329"/>
              <a:gd name="connsiteX2" fmla="*/ 1008112 w 1683394"/>
              <a:gd name="connsiteY2" fmla="*/ 411281 h 843329"/>
              <a:gd name="connsiteX3" fmla="*/ 1061068 w 1683394"/>
              <a:gd name="connsiteY3" fmla="*/ 799419 h 843329"/>
              <a:gd name="connsiteX4" fmla="*/ 720080 w 1683394"/>
              <a:gd name="connsiteY4" fmla="*/ 555297 h 843329"/>
              <a:gd name="connsiteX5" fmla="*/ 1093834 w 1683394"/>
              <a:gd name="connsiteY5" fmla="*/ 88879 h 843329"/>
              <a:gd name="connsiteX6" fmla="*/ 1683394 w 1683394"/>
              <a:gd name="connsiteY6" fmla="*/ 250669 h 843329"/>
              <a:gd name="connsiteX0" fmla="*/ 0 w 1683394"/>
              <a:gd name="connsiteY0" fmla="*/ 843330 h 870193"/>
              <a:gd name="connsiteX1" fmla="*/ 403820 w 1683394"/>
              <a:gd name="connsiteY1" fmla="*/ 272201 h 870193"/>
              <a:gd name="connsiteX2" fmla="*/ 1008112 w 1683394"/>
              <a:gd name="connsiteY2" fmla="*/ 411281 h 870193"/>
              <a:gd name="connsiteX3" fmla="*/ 1061068 w 1683394"/>
              <a:gd name="connsiteY3" fmla="*/ 799419 h 870193"/>
              <a:gd name="connsiteX4" fmla="*/ 720080 w 1683394"/>
              <a:gd name="connsiteY4" fmla="*/ 555297 h 870193"/>
              <a:gd name="connsiteX5" fmla="*/ 1093834 w 1683394"/>
              <a:gd name="connsiteY5" fmla="*/ 88879 h 870193"/>
              <a:gd name="connsiteX6" fmla="*/ 1683394 w 1683394"/>
              <a:gd name="connsiteY6" fmla="*/ 250669 h 870193"/>
              <a:gd name="connsiteX0" fmla="*/ 0 w 1683394"/>
              <a:gd name="connsiteY0" fmla="*/ 843330 h 944648"/>
              <a:gd name="connsiteX1" fmla="*/ 403820 w 1683394"/>
              <a:gd name="connsiteY1" fmla="*/ 272201 h 944648"/>
              <a:gd name="connsiteX2" fmla="*/ 1008112 w 1683394"/>
              <a:gd name="connsiteY2" fmla="*/ 411281 h 944648"/>
              <a:gd name="connsiteX3" fmla="*/ 1041050 w 1683394"/>
              <a:gd name="connsiteY3" fmla="*/ 873873 h 944648"/>
              <a:gd name="connsiteX4" fmla="*/ 720080 w 1683394"/>
              <a:gd name="connsiteY4" fmla="*/ 555297 h 944648"/>
              <a:gd name="connsiteX5" fmla="*/ 1093834 w 1683394"/>
              <a:gd name="connsiteY5" fmla="*/ 88879 h 944648"/>
              <a:gd name="connsiteX6" fmla="*/ 1683394 w 1683394"/>
              <a:gd name="connsiteY6" fmla="*/ 250669 h 944648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877629"/>
              <a:gd name="connsiteX1" fmla="*/ 403820 w 1683394"/>
              <a:gd name="connsiteY1" fmla="*/ 272201 h 877629"/>
              <a:gd name="connsiteX2" fmla="*/ 1002811 w 1683394"/>
              <a:gd name="connsiteY2" fmla="*/ 532762 h 877629"/>
              <a:gd name="connsiteX3" fmla="*/ 1041050 w 1683394"/>
              <a:gd name="connsiteY3" fmla="*/ 873873 h 877629"/>
              <a:gd name="connsiteX4" fmla="*/ 720080 w 1683394"/>
              <a:gd name="connsiteY4" fmla="*/ 555297 h 877629"/>
              <a:gd name="connsiteX5" fmla="*/ 1093834 w 1683394"/>
              <a:gd name="connsiteY5" fmla="*/ 88879 h 877629"/>
              <a:gd name="connsiteX6" fmla="*/ 1683394 w 1683394"/>
              <a:gd name="connsiteY6" fmla="*/ 250669 h 877629"/>
              <a:gd name="connsiteX0" fmla="*/ 0 w 1683394"/>
              <a:gd name="connsiteY0" fmla="*/ 843330 h 877629"/>
              <a:gd name="connsiteX1" fmla="*/ 403820 w 1683394"/>
              <a:gd name="connsiteY1" fmla="*/ 272201 h 877629"/>
              <a:gd name="connsiteX2" fmla="*/ 1002811 w 1683394"/>
              <a:gd name="connsiteY2" fmla="*/ 532762 h 877629"/>
              <a:gd name="connsiteX3" fmla="*/ 1041050 w 1683394"/>
              <a:gd name="connsiteY3" fmla="*/ 873873 h 877629"/>
              <a:gd name="connsiteX4" fmla="*/ 720080 w 1683394"/>
              <a:gd name="connsiteY4" fmla="*/ 555297 h 877629"/>
              <a:gd name="connsiteX5" fmla="*/ 1093834 w 1683394"/>
              <a:gd name="connsiteY5" fmla="*/ 88879 h 877629"/>
              <a:gd name="connsiteX6" fmla="*/ 1683394 w 1683394"/>
              <a:gd name="connsiteY6" fmla="*/ 250669 h 877629"/>
              <a:gd name="connsiteX0" fmla="*/ 0 w 1683394"/>
              <a:gd name="connsiteY0" fmla="*/ 843330 h 890038"/>
              <a:gd name="connsiteX1" fmla="*/ 403820 w 1683394"/>
              <a:gd name="connsiteY1" fmla="*/ 272201 h 890038"/>
              <a:gd name="connsiteX2" fmla="*/ 1022828 w 1683394"/>
              <a:gd name="connsiteY2" fmla="*/ 458307 h 890038"/>
              <a:gd name="connsiteX3" fmla="*/ 1041050 w 1683394"/>
              <a:gd name="connsiteY3" fmla="*/ 873873 h 890038"/>
              <a:gd name="connsiteX4" fmla="*/ 720080 w 1683394"/>
              <a:gd name="connsiteY4" fmla="*/ 555297 h 890038"/>
              <a:gd name="connsiteX5" fmla="*/ 1093834 w 1683394"/>
              <a:gd name="connsiteY5" fmla="*/ 88879 h 890038"/>
              <a:gd name="connsiteX6" fmla="*/ 1683394 w 1683394"/>
              <a:gd name="connsiteY6" fmla="*/ 250669 h 890038"/>
              <a:gd name="connsiteX0" fmla="*/ 0 w 1683394"/>
              <a:gd name="connsiteY0" fmla="*/ 843330 h 926101"/>
              <a:gd name="connsiteX1" fmla="*/ 403820 w 1683394"/>
              <a:gd name="connsiteY1" fmla="*/ 272201 h 926101"/>
              <a:gd name="connsiteX2" fmla="*/ 1022828 w 1683394"/>
              <a:gd name="connsiteY2" fmla="*/ 458307 h 926101"/>
              <a:gd name="connsiteX3" fmla="*/ 1041050 w 1683394"/>
              <a:gd name="connsiteY3" fmla="*/ 873873 h 926101"/>
              <a:gd name="connsiteX4" fmla="*/ 720080 w 1683394"/>
              <a:gd name="connsiteY4" fmla="*/ 555297 h 926101"/>
              <a:gd name="connsiteX5" fmla="*/ 1093834 w 1683394"/>
              <a:gd name="connsiteY5" fmla="*/ 88879 h 926101"/>
              <a:gd name="connsiteX6" fmla="*/ 1683394 w 1683394"/>
              <a:gd name="connsiteY6" fmla="*/ 250669 h 926101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13181 h 883297"/>
              <a:gd name="connsiteX1" fmla="*/ 403820 w 1683394"/>
              <a:gd name="connsiteY1" fmla="*/ 242052 h 883297"/>
              <a:gd name="connsiteX2" fmla="*/ 1022828 w 1683394"/>
              <a:gd name="connsiteY2" fmla="*/ 428158 h 883297"/>
              <a:gd name="connsiteX3" fmla="*/ 1041050 w 1683394"/>
              <a:gd name="connsiteY3" fmla="*/ 843724 h 883297"/>
              <a:gd name="connsiteX4" fmla="*/ 720080 w 1683394"/>
              <a:gd name="connsiteY4" fmla="*/ 525148 h 883297"/>
              <a:gd name="connsiteX5" fmla="*/ 1093834 w 1683394"/>
              <a:gd name="connsiteY5" fmla="*/ 58730 h 883297"/>
              <a:gd name="connsiteX6" fmla="*/ 1683394 w 1683394"/>
              <a:gd name="connsiteY6" fmla="*/ 220520 h 883297"/>
              <a:gd name="connsiteX0" fmla="*/ 0 w 1683394"/>
              <a:gd name="connsiteY0" fmla="*/ 813181 h 883297"/>
              <a:gd name="connsiteX1" fmla="*/ 403820 w 1683394"/>
              <a:gd name="connsiteY1" fmla="*/ 242052 h 883297"/>
              <a:gd name="connsiteX2" fmla="*/ 1022828 w 1683394"/>
              <a:gd name="connsiteY2" fmla="*/ 428158 h 883297"/>
              <a:gd name="connsiteX3" fmla="*/ 1041050 w 1683394"/>
              <a:gd name="connsiteY3" fmla="*/ 843724 h 883297"/>
              <a:gd name="connsiteX4" fmla="*/ 720080 w 1683394"/>
              <a:gd name="connsiteY4" fmla="*/ 525148 h 883297"/>
              <a:gd name="connsiteX5" fmla="*/ 1093834 w 1683394"/>
              <a:gd name="connsiteY5" fmla="*/ 58730 h 883297"/>
              <a:gd name="connsiteX6" fmla="*/ 1683394 w 1683394"/>
              <a:gd name="connsiteY6" fmla="*/ 220520 h 883297"/>
              <a:gd name="connsiteX0" fmla="*/ 0 w 1903782"/>
              <a:gd name="connsiteY0" fmla="*/ 770196 h 840312"/>
              <a:gd name="connsiteX1" fmla="*/ 403820 w 1903782"/>
              <a:gd name="connsiteY1" fmla="*/ 199067 h 840312"/>
              <a:gd name="connsiteX2" fmla="*/ 1022828 w 1903782"/>
              <a:gd name="connsiteY2" fmla="*/ 385173 h 840312"/>
              <a:gd name="connsiteX3" fmla="*/ 1041050 w 1903782"/>
              <a:gd name="connsiteY3" fmla="*/ 800739 h 840312"/>
              <a:gd name="connsiteX4" fmla="*/ 720080 w 1903782"/>
              <a:gd name="connsiteY4" fmla="*/ 482163 h 840312"/>
              <a:gd name="connsiteX5" fmla="*/ 1093834 w 1903782"/>
              <a:gd name="connsiteY5" fmla="*/ 15745 h 840312"/>
              <a:gd name="connsiteX6" fmla="*/ 1903782 w 1903782"/>
              <a:gd name="connsiteY6" fmla="*/ 387692 h 840312"/>
              <a:gd name="connsiteX0" fmla="*/ 0 w 1903782"/>
              <a:gd name="connsiteY0" fmla="*/ 823119 h 893235"/>
              <a:gd name="connsiteX1" fmla="*/ 403820 w 1903782"/>
              <a:gd name="connsiteY1" fmla="*/ 251990 h 893235"/>
              <a:gd name="connsiteX2" fmla="*/ 1022828 w 1903782"/>
              <a:gd name="connsiteY2" fmla="*/ 438096 h 893235"/>
              <a:gd name="connsiteX3" fmla="*/ 1041050 w 1903782"/>
              <a:gd name="connsiteY3" fmla="*/ 853662 h 893235"/>
              <a:gd name="connsiteX4" fmla="*/ 720080 w 1903782"/>
              <a:gd name="connsiteY4" fmla="*/ 535086 h 893235"/>
              <a:gd name="connsiteX5" fmla="*/ 1093834 w 1903782"/>
              <a:gd name="connsiteY5" fmla="*/ 68668 h 893235"/>
              <a:gd name="connsiteX6" fmla="*/ 1903782 w 1903782"/>
              <a:gd name="connsiteY6" fmla="*/ 440615 h 893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3782" h="893235">
                <a:moveTo>
                  <a:pt x="0" y="823119"/>
                </a:moveTo>
                <a:cubicBezTo>
                  <a:pt x="5028" y="665366"/>
                  <a:pt x="176383" y="344122"/>
                  <a:pt x="403820" y="251990"/>
                </a:cubicBezTo>
                <a:cubicBezTo>
                  <a:pt x="631257" y="159858"/>
                  <a:pt x="885147" y="230615"/>
                  <a:pt x="1022828" y="438096"/>
                </a:cubicBezTo>
                <a:cubicBezTo>
                  <a:pt x="1160509" y="645577"/>
                  <a:pt x="1125033" y="814089"/>
                  <a:pt x="1041050" y="853662"/>
                </a:cubicBezTo>
                <a:cubicBezTo>
                  <a:pt x="957067" y="893235"/>
                  <a:pt x="727390" y="752408"/>
                  <a:pt x="720080" y="535086"/>
                </a:cubicBezTo>
                <a:cubicBezTo>
                  <a:pt x="712770" y="317764"/>
                  <a:pt x="896550" y="84413"/>
                  <a:pt x="1093834" y="68668"/>
                </a:cubicBezTo>
                <a:cubicBezTo>
                  <a:pt x="1291118" y="52923"/>
                  <a:pt x="1550933" y="-1"/>
                  <a:pt x="1903782" y="440615"/>
                </a:cubicBezTo>
              </a:path>
            </a:pathLst>
          </a:custGeom>
          <a:ln w="19050">
            <a:solidFill>
              <a:schemeClr val="bg1"/>
            </a:solidFill>
            <a:headEnd type="oval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65B068-E485-4088-9988-51B28716433F}"/>
              </a:ext>
            </a:extLst>
          </p:cNvPr>
          <p:cNvSpPr txBox="1"/>
          <p:nvPr/>
        </p:nvSpPr>
        <p:spPr>
          <a:xfrm>
            <a:off x="9274218" y="2350967"/>
            <a:ext cx="67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dense</a:t>
            </a:r>
            <a:endParaRPr lang="ko-KR" altLang="en-US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7" name="자유형 5">
            <a:extLst>
              <a:ext uri="{FF2B5EF4-FFF2-40B4-BE49-F238E27FC236}">
                <a16:creationId xmlns:a16="http://schemas.microsoft.com/office/drawing/2014/main" id="{EEB7542F-00DF-4B5A-91A8-EB1F03BB7B42}"/>
              </a:ext>
            </a:extLst>
          </p:cNvPr>
          <p:cNvSpPr/>
          <p:nvPr/>
        </p:nvSpPr>
        <p:spPr>
          <a:xfrm rot="9610223" flipH="1" flipV="1">
            <a:off x="8704577" y="4480248"/>
            <a:ext cx="597102" cy="241230"/>
          </a:xfrm>
          <a:custGeom>
            <a:avLst/>
            <a:gdLst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54497 h 814326"/>
              <a:gd name="connsiteX1" fmla="*/ 409575 w 1676400"/>
              <a:gd name="connsiteY1" fmla="*/ 187772 h 814326"/>
              <a:gd name="connsiteX2" fmla="*/ 1013867 w 1676400"/>
              <a:gd name="connsiteY2" fmla="*/ 326852 h 814326"/>
              <a:gd name="connsiteX3" fmla="*/ 971550 w 1676400"/>
              <a:gd name="connsiteY3" fmla="*/ 778322 h 814326"/>
              <a:gd name="connsiteX4" fmla="*/ 725835 w 1676400"/>
              <a:gd name="connsiteY4" fmla="*/ 542876 h 814326"/>
              <a:gd name="connsiteX5" fmla="*/ 1162050 w 1676400"/>
              <a:gd name="connsiteY5" fmla="*/ 16322 h 814326"/>
              <a:gd name="connsiteX6" fmla="*/ 1676400 w 1676400"/>
              <a:gd name="connsiteY6" fmla="*/ 444947 h 814326"/>
              <a:gd name="connsiteX0" fmla="*/ 0 w 1676400"/>
              <a:gd name="connsiteY0" fmla="*/ 654497 h 814326"/>
              <a:gd name="connsiteX1" fmla="*/ 409575 w 1676400"/>
              <a:gd name="connsiteY1" fmla="*/ 187772 h 814326"/>
              <a:gd name="connsiteX2" fmla="*/ 1013867 w 1676400"/>
              <a:gd name="connsiteY2" fmla="*/ 326852 h 814326"/>
              <a:gd name="connsiteX3" fmla="*/ 971550 w 1676400"/>
              <a:gd name="connsiteY3" fmla="*/ 778322 h 814326"/>
              <a:gd name="connsiteX4" fmla="*/ 725835 w 1676400"/>
              <a:gd name="connsiteY4" fmla="*/ 542876 h 814326"/>
              <a:gd name="connsiteX5" fmla="*/ 1162050 w 1676400"/>
              <a:gd name="connsiteY5" fmla="*/ 16322 h 814326"/>
              <a:gd name="connsiteX6" fmla="*/ 1676400 w 1676400"/>
              <a:gd name="connsiteY6" fmla="*/ 444947 h 814326"/>
              <a:gd name="connsiteX0" fmla="*/ 0 w 1676400"/>
              <a:gd name="connsiteY0" fmla="*/ 696045 h 855874"/>
              <a:gd name="connsiteX1" fmla="*/ 409575 w 1676400"/>
              <a:gd name="connsiteY1" fmla="*/ 229320 h 855874"/>
              <a:gd name="connsiteX2" fmla="*/ 1013867 w 1676400"/>
              <a:gd name="connsiteY2" fmla="*/ 368400 h 855874"/>
              <a:gd name="connsiteX3" fmla="*/ 971550 w 1676400"/>
              <a:gd name="connsiteY3" fmla="*/ 819870 h 855874"/>
              <a:gd name="connsiteX4" fmla="*/ 725835 w 1676400"/>
              <a:gd name="connsiteY4" fmla="*/ 584424 h 855874"/>
              <a:gd name="connsiteX5" fmla="*/ 1162050 w 1676400"/>
              <a:gd name="connsiteY5" fmla="*/ 57870 h 855874"/>
              <a:gd name="connsiteX6" fmla="*/ 1676400 w 1676400"/>
              <a:gd name="connsiteY6" fmla="*/ 486495 h 855874"/>
              <a:gd name="connsiteX0" fmla="*/ 0 w 1676400"/>
              <a:gd name="connsiteY0" fmla="*/ 745555 h 905384"/>
              <a:gd name="connsiteX1" fmla="*/ 409575 w 1676400"/>
              <a:gd name="connsiteY1" fmla="*/ 278830 h 905384"/>
              <a:gd name="connsiteX2" fmla="*/ 1013867 w 1676400"/>
              <a:gd name="connsiteY2" fmla="*/ 417910 h 905384"/>
              <a:gd name="connsiteX3" fmla="*/ 971550 w 1676400"/>
              <a:gd name="connsiteY3" fmla="*/ 869380 h 905384"/>
              <a:gd name="connsiteX4" fmla="*/ 725835 w 1676400"/>
              <a:gd name="connsiteY4" fmla="*/ 633934 h 905384"/>
              <a:gd name="connsiteX5" fmla="*/ 1229891 w 1676400"/>
              <a:gd name="connsiteY5" fmla="*/ 57870 h 905384"/>
              <a:gd name="connsiteX6" fmla="*/ 1676400 w 1676400"/>
              <a:gd name="connsiteY6" fmla="*/ 536005 h 905384"/>
              <a:gd name="connsiteX0" fmla="*/ 0 w 1676400"/>
              <a:gd name="connsiteY0" fmla="*/ 723057 h 882886"/>
              <a:gd name="connsiteX1" fmla="*/ 409575 w 1676400"/>
              <a:gd name="connsiteY1" fmla="*/ 256332 h 882886"/>
              <a:gd name="connsiteX2" fmla="*/ 1013867 w 1676400"/>
              <a:gd name="connsiteY2" fmla="*/ 395412 h 882886"/>
              <a:gd name="connsiteX3" fmla="*/ 971550 w 1676400"/>
              <a:gd name="connsiteY3" fmla="*/ 846882 h 882886"/>
              <a:gd name="connsiteX4" fmla="*/ 725835 w 1676400"/>
              <a:gd name="connsiteY4" fmla="*/ 611436 h 882886"/>
              <a:gd name="connsiteX5" fmla="*/ 1229891 w 1676400"/>
              <a:gd name="connsiteY5" fmla="*/ 35372 h 882886"/>
              <a:gd name="connsiteX6" fmla="*/ 1676400 w 1676400"/>
              <a:gd name="connsiteY6" fmla="*/ 513507 h 882886"/>
              <a:gd name="connsiteX0" fmla="*/ 0 w 1676400"/>
              <a:gd name="connsiteY0" fmla="*/ 723057 h 882886"/>
              <a:gd name="connsiteX1" fmla="*/ 409575 w 1676400"/>
              <a:gd name="connsiteY1" fmla="*/ 256332 h 882886"/>
              <a:gd name="connsiteX2" fmla="*/ 1013867 w 1676400"/>
              <a:gd name="connsiteY2" fmla="*/ 395412 h 882886"/>
              <a:gd name="connsiteX3" fmla="*/ 971550 w 1676400"/>
              <a:gd name="connsiteY3" fmla="*/ 846882 h 882886"/>
              <a:gd name="connsiteX4" fmla="*/ 725835 w 1676400"/>
              <a:gd name="connsiteY4" fmla="*/ 611436 h 882886"/>
              <a:gd name="connsiteX5" fmla="*/ 1229891 w 1676400"/>
              <a:gd name="connsiteY5" fmla="*/ 35372 h 882886"/>
              <a:gd name="connsiteX6" fmla="*/ 1676400 w 1676400"/>
              <a:gd name="connsiteY6" fmla="*/ 513507 h 882886"/>
              <a:gd name="connsiteX0" fmla="*/ 0 w 1676400"/>
              <a:gd name="connsiteY0" fmla="*/ 692005 h 839833"/>
              <a:gd name="connsiteX1" fmla="*/ 409575 w 1676400"/>
              <a:gd name="connsiteY1" fmla="*/ 225280 h 839833"/>
              <a:gd name="connsiteX2" fmla="*/ 1013867 w 1676400"/>
              <a:gd name="connsiteY2" fmla="*/ 364360 h 839833"/>
              <a:gd name="connsiteX3" fmla="*/ 971550 w 1676400"/>
              <a:gd name="connsiteY3" fmla="*/ 815830 h 839833"/>
              <a:gd name="connsiteX4" fmla="*/ 725835 w 1676400"/>
              <a:gd name="connsiteY4" fmla="*/ 508376 h 839833"/>
              <a:gd name="connsiteX5" fmla="*/ 1229891 w 1676400"/>
              <a:gd name="connsiteY5" fmla="*/ 4320 h 839833"/>
              <a:gd name="connsiteX6" fmla="*/ 1676400 w 1676400"/>
              <a:gd name="connsiteY6" fmla="*/ 482455 h 839833"/>
              <a:gd name="connsiteX0" fmla="*/ 0 w 1676400"/>
              <a:gd name="connsiteY0" fmla="*/ 692005 h 839833"/>
              <a:gd name="connsiteX1" fmla="*/ 409575 w 1676400"/>
              <a:gd name="connsiteY1" fmla="*/ 225280 h 839833"/>
              <a:gd name="connsiteX2" fmla="*/ 1013867 w 1676400"/>
              <a:gd name="connsiteY2" fmla="*/ 364360 h 839833"/>
              <a:gd name="connsiteX3" fmla="*/ 971550 w 1676400"/>
              <a:gd name="connsiteY3" fmla="*/ 815830 h 839833"/>
              <a:gd name="connsiteX4" fmla="*/ 725835 w 1676400"/>
              <a:gd name="connsiteY4" fmla="*/ 508376 h 839833"/>
              <a:gd name="connsiteX5" fmla="*/ 1229891 w 1676400"/>
              <a:gd name="connsiteY5" fmla="*/ 4320 h 839833"/>
              <a:gd name="connsiteX6" fmla="*/ 1676400 w 1676400"/>
              <a:gd name="connsiteY6" fmla="*/ 482455 h 839833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0645"/>
              <a:gd name="connsiteY0" fmla="*/ 808704 h 852128"/>
              <a:gd name="connsiteX1" fmla="*/ 403820 w 1670645"/>
              <a:gd name="connsiteY1" fmla="*/ 237575 h 852128"/>
              <a:gd name="connsiteX2" fmla="*/ 1008112 w 1670645"/>
              <a:gd name="connsiteY2" fmla="*/ 376655 h 852128"/>
              <a:gd name="connsiteX3" fmla="*/ 965795 w 1670645"/>
              <a:gd name="connsiteY3" fmla="*/ 828125 h 852128"/>
              <a:gd name="connsiteX4" fmla="*/ 720080 w 1670645"/>
              <a:gd name="connsiteY4" fmla="*/ 520671 h 852128"/>
              <a:gd name="connsiteX5" fmla="*/ 1224136 w 1670645"/>
              <a:gd name="connsiteY5" fmla="*/ 16615 h 852128"/>
              <a:gd name="connsiteX6" fmla="*/ 1670645 w 1670645"/>
              <a:gd name="connsiteY6" fmla="*/ 494750 h 852128"/>
              <a:gd name="connsiteX0" fmla="*/ 0 w 1670645"/>
              <a:gd name="connsiteY0" fmla="*/ 808704 h 852128"/>
              <a:gd name="connsiteX1" fmla="*/ 403820 w 1670645"/>
              <a:gd name="connsiteY1" fmla="*/ 237575 h 852128"/>
              <a:gd name="connsiteX2" fmla="*/ 1008112 w 1670645"/>
              <a:gd name="connsiteY2" fmla="*/ 376655 h 852128"/>
              <a:gd name="connsiteX3" fmla="*/ 965795 w 1670645"/>
              <a:gd name="connsiteY3" fmla="*/ 828125 h 852128"/>
              <a:gd name="connsiteX4" fmla="*/ 720080 w 1670645"/>
              <a:gd name="connsiteY4" fmla="*/ 520671 h 852128"/>
              <a:gd name="connsiteX5" fmla="*/ 1224136 w 1670645"/>
              <a:gd name="connsiteY5" fmla="*/ 16615 h 852128"/>
              <a:gd name="connsiteX6" fmla="*/ 1670645 w 1670645"/>
              <a:gd name="connsiteY6" fmla="*/ 494750 h 852128"/>
              <a:gd name="connsiteX0" fmla="*/ 0 w 1683394"/>
              <a:gd name="connsiteY0" fmla="*/ 842861 h 886285"/>
              <a:gd name="connsiteX1" fmla="*/ 403820 w 1683394"/>
              <a:gd name="connsiteY1" fmla="*/ 271732 h 886285"/>
              <a:gd name="connsiteX2" fmla="*/ 1008112 w 1683394"/>
              <a:gd name="connsiteY2" fmla="*/ 410812 h 886285"/>
              <a:gd name="connsiteX3" fmla="*/ 965795 w 1683394"/>
              <a:gd name="connsiteY3" fmla="*/ 862282 h 886285"/>
              <a:gd name="connsiteX4" fmla="*/ 720080 w 1683394"/>
              <a:gd name="connsiteY4" fmla="*/ 554828 h 886285"/>
              <a:gd name="connsiteX5" fmla="*/ 1224136 w 1683394"/>
              <a:gd name="connsiteY5" fmla="*/ 50772 h 886285"/>
              <a:gd name="connsiteX6" fmla="*/ 1683394 w 1683394"/>
              <a:gd name="connsiteY6" fmla="*/ 250200 h 886285"/>
              <a:gd name="connsiteX0" fmla="*/ 0 w 1683394"/>
              <a:gd name="connsiteY0" fmla="*/ 842860 h 886284"/>
              <a:gd name="connsiteX1" fmla="*/ 403820 w 1683394"/>
              <a:gd name="connsiteY1" fmla="*/ 271731 h 886284"/>
              <a:gd name="connsiteX2" fmla="*/ 1008112 w 1683394"/>
              <a:gd name="connsiteY2" fmla="*/ 410811 h 886284"/>
              <a:gd name="connsiteX3" fmla="*/ 965795 w 1683394"/>
              <a:gd name="connsiteY3" fmla="*/ 862281 h 886284"/>
              <a:gd name="connsiteX4" fmla="*/ 720080 w 1683394"/>
              <a:gd name="connsiteY4" fmla="*/ 554827 h 886284"/>
              <a:gd name="connsiteX5" fmla="*/ 1224136 w 1683394"/>
              <a:gd name="connsiteY5" fmla="*/ 50771 h 886284"/>
              <a:gd name="connsiteX6" fmla="*/ 1683394 w 1683394"/>
              <a:gd name="connsiteY6" fmla="*/ 250199 h 886284"/>
              <a:gd name="connsiteX0" fmla="*/ 0 w 1683394"/>
              <a:gd name="connsiteY0" fmla="*/ 805222 h 848646"/>
              <a:gd name="connsiteX1" fmla="*/ 403820 w 1683394"/>
              <a:gd name="connsiteY1" fmla="*/ 234093 h 848646"/>
              <a:gd name="connsiteX2" fmla="*/ 1008112 w 1683394"/>
              <a:gd name="connsiteY2" fmla="*/ 373173 h 848646"/>
              <a:gd name="connsiteX3" fmla="*/ 965795 w 1683394"/>
              <a:gd name="connsiteY3" fmla="*/ 824643 h 848646"/>
              <a:gd name="connsiteX4" fmla="*/ 720080 w 1683394"/>
              <a:gd name="connsiteY4" fmla="*/ 517189 h 848646"/>
              <a:gd name="connsiteX5" fmla="*/ 1093834 w 1683394"/>
              <a:gd name="connsiteY5" fmla="*/ 50771 h 848646"/>
              <a:gd name="connsiteX6" fmla="*/ 1683394 w 1683394"/>
              <a:gd name="connsiteY6" fmla="*/ 212561 h 848646"/>
              <a:gd name="connsiteX0" fmla="*/ 0 w 1683394"/>
              <a:gd name="connsiteY0" fmla="*/ 843330 h 886754"/>
              <a:gd name="connsiteX1" fmla="*/ 403820 w 1683394"/>
              <a:gd name="connsiteY1" fmla="*/ 272201 h 886754"/>
              <a:gd name="connsiteX2" fmla="*/ 1008112 w 1683394"/>
              <a:gd name="connsiteY2" fmla="*/ 411281 h 886754"/>
              <a:gd name="connsiteX3" fmla="*/ 965795 w 1683394"/>
              <a:gd name="connsiteY3" fmla="*/ 862751 h 886754"/>
              <a:gd name="connsiteX4" fmla="*/ 720080 w 1683394"/>
              <a:gd name="connsiteY4" fmla="*/ 555297 h 886754"/>
              <a:gd name="connsiteX5" fmla="*/ 1093834 w 1683394"/>
              <a:gd name="connsiteY5" fmla="*/ 88879 h 886754"/>
              <a:gd name="connsiteX6" fmla="*/ 1683394 w 1683394"/>
              <a:gd name="connsiteY6" fmla="*/ 250669 h 886754"/>
              <a:gd name="connsiteX0" fmla="*/ 0 w 1683394"/>
              <a:gd name="connsiteY0" fmla="*/ 843330 h 886754"/>
              <a:gd name="connsiteX1" fmla="*/ 403820 w 1683394"/>
              <a:gd name="connsiteY1" fmla="*/ 272201 h 886754"/>
              <a:gd name="connsiteX2" fmla="*/ 1008112 w 1683394"/>
              <a:gd name="connsiteY2" fmla="*/ 411281 h 886754"/>
              <a:gd name="connsiteX3" fmla="*/ 965795 w 1683394"/>
              <a:gd name="connsiteY3" fmla="*/ 862751 h 886754"/>
              <a:gd name="connsiteX4" fmla="*/ 720080 w 1683394"/>
              <a:gd name="connsiteY4" fmla="*/ 555297 h 886754"/>
              <a:gd name="connsiteX5" fmla="*/ 1093834 w 1683394"/>
              <a:gd name="connsiteY5" fmla="*/ 88879 h 886754"/>
              <a:gd name="connsiteX6" fmla="*/ 1683394 w 1683394"/>
              <a:gd name="connsiteY6" fmla="*/ 250669 h 886754"/>
              <a:gd name="connsiteX0" fmla="*/ 0 w 1683394"/>
              <a:gd name="connsiteY0" fmla="*/ 843330 h 843329"/>
              <a:gd name="connsiteX1" fmla="*/ 403820 w 1683394"/>
              <a:gd name="connsiteY1" fmla="*/ 272201 h 843329"/>
              <a:gd name="connsiteX2" fmla="*/ 1008112 w 1683394"/>
              <a:gd name="connsiteY2" fmla="*/ 411281 h 843329"/>
              <a:gd name="connsiteX3" fmla="*/ 1061068 w 1683394"/>
              <a:gd name="connsiteY3" fmla="*/ 799419 h 843329"/>
              <a:gd name="connsiteX4" fmla="*/ 720080 w 1683394"/>
              <a:gd name="connsiteY4" fmla="*/ 555297 h 843329"/>
              <a:gd name="connsiteX5" fmla="*/ 1093834 w 1683394"/>
              <a:gd name="connsiteY5" fmla="*/ 88879 h 843329"/>
              <a:gd name="connsiteX6" fmla="*/ 1683394 w 1683394"/>
              <a:gd name="connsiteY6" fmla="*/ 250669 h 843329"/>
              <a:gd name="connsiteX0" fmla="*/ 0 w 1683394"/>
              <a:gd name="connsiteY0" fmla="*/ 843330 h 870193"/>
              <a:gd name="connsiteX1" fmla="*/ 403820 w 1683394"/>
              <a:gd name="connsiteY1" fmla="*/ 272201 h 870193"/>
              <a:gd name="connsiteX2" fmla="*/ 1008112 w 1683394"/>
              <a:gd name="connsiteY2" fmla="*/ 411281 h 870193"/>
              <a:gd name="connsiteX3" fmla="*/ 1061068 w 1683394"/>
              <a:gd name="connsiteY3" fmla="*/ 799419 h 870193"/>
              <a:gd name="connsiteX4" fmla="*/ 720080 w 1683394"/>
              <a:gd name="connsiteY4" fmla="*/ 555297 h 870193"/>
              <a:gd name="connsiteX5" fmla="*/ 1093834 w 1683394"/>
              <a:gd name="connsiteY5" fmla="*/ 88879 h 870193"/>
              <a:gd name="connsiteX6" fmla="*/ 1683394 w 1683394"/>
              <a:gd name="connsiteY6" fmla="*/ 250669 h 870193"/>
              <a:gd name="connsiteX0" fmla="*/ 0 w 1683394"/>
              <a:gd name="connsiteY0" fmla="*/ 843330 h 944648"/>
              <a:gd name="connsiteX1" fmla="*/ 403820 w 1683394"/>
              <a:gd name="connsiteY1" fmla="*/ 272201 h 944648"/>
              <a:gd name="connsiteX2" fmla="*/ 1008112 w 1683394"/>
              <a:gd name="connsiteY2" fmla="*/ 411281 h 944648"/>
              <a:gd name="connsiteX3" fmla="*/ 1041050 w 1683394"/>
              <a:gd name="connsiteY3" fmla="*/ 873873 h 944648"/>
              <a:gd name="connsiteX4" fmla="*/ 720080 w 1683394"/>
              <a:gd name="connsiteY4" fmla="*/ 555297 h 944648"/>
              <a:gd name="connsiteX5" fmla="*/ 1093834 w 1683394"/>
              <a:gd name="connsiteY5" fmla="*/ 88879 h 944648"/>
              <a:gd name="connsiteX6" fmla="*/ 1683394 w 1683394"/>
              <a:gd name="connsiteY6" fmla="*/ 250669 h 944648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877629"/>
              <a:gd name="connsiteX1" fmla="*/ 403820 w 1683394"/>
              <a:gd name="connsiteY1" fmla="*/ 272201 h 877629"/>
              <a:gd name="connsiteX2" fmla="*/ 1002811 w 1683394"/>
              <a:gd name="connsiteY2" fmla="*/ 532762 h 877629"/>
              <a:gd name="connsiteX3" fmla="*/ 1041050 w 1683394"/>
              <a:gd name="connsiteY3" fmla="*/ 873873 h 877629"/>
              <a:gd name="connsiteX4" fmla="*/ 720080 w 1683394"/>
              <a:gd name="connsiteY4" fmla="*/ 555297 h 877629"/>
              <a:gd name="connsiteX5" fmla="*/ 1093834 w 1683394"/>
              <a:gd name="connsiteY5" fmla="*/ 88879 h 877629"/>
              <a:gd name="connsiteX6" fmla="*/ 1683394 w 1683394"/>
              <a:gd name="connsiteY6" fmla="*/ 250669 h 877629"/>
              <a:gd name="connsiteX0" fmla="*/ 0 w 1683394"/>
              <a:gd name="connsiteY0" fmla="*/ 843330 h 877629"/>
              <a:gd name="connsiteX1" fmla="*/ 403820 w 1683394"/>
              <a:gd name="connsiteY1" fmla="*/ 272201 h 877629"/>
              <a:gd name="connsiteX2" fmla="*/ 1002811 w 1683394"/>
              <a:gd name="connsiteY2" fmla="*/ 532762 h 877629"/>
              <a:gd name="connsiteX3" fmla="*/ 1041050 w 1683394"/>
              <a:gd name="connsiteY3" fmla="*/ 873873 h 877629"/>
              <a:gd name="connsiteX4" fmla="*/ 720080 w 1683394"/>
              <a:gd name="connsiteY4" fmla="*/ 555297 h 877629"/>
              <a:gd name="connsiteX5" fmla="*/ 1093834 w 1683394"/>
              <a:gd name="connsiteY5" fmla="*/ 88879 h 877629"/>
              <a:gd name="connsiteX6" fmla="*/ 1683394 w 1683394"/>
              <a:gd name="connsiteY6" fmla="*/ 250669 h 877629"/>
              <a:gd name="connsiteX0" fmla="*/ 0 w 1683394"/>
              <a:gd name="connsiteY0" fmla="*/ 843330 h 890038"/>
              <a:gd name="connsiteX1" fmla="*/ 403820 w 1683394"/>
              <a:gd name="connsiteY1" fmla="*/ 272201 h 890038"/>
              <a:gd name="connsiteX2" fmla="*/ 1022828 w 1683394"/>
              <a:gd name="connsiteY2" fmla="*/ 458307 h 890038"/>
              <a:gd name="connsiteX3" fmla="*/ 1041050 w 1683394"/>
              <a:gd name="connsiteY3" fmla="*/ 873873 h 890038"/>
              <a:gd name="connsiteX4" fmla="*/ 720080 w 1683394"/>
              <a:gd name="connsiteY4" fmla="*/ 555297 h 890038"/>
              <a:gd name="connsiteX5" fmla="*/ 1093834 w 1683394"/>
              <a:gd name="connsiteY5" fmla="*/ 88879 h 890038"/>
              <a:gd name="connsiteX6" fmla="*/ 1683394 w 1683394"/>
              <a:gd name="connsiteY6" fmla="*/ 250669 h 890038"/>
              <a:gd name="connsiteX0" fmla="*/ 0 w 1683394"/>
              <a:gd name="connsiteY0" fmla="*/ 843330 h 926101"/>
              <a:gd name="connsiteX1" fmla="*/ 403820 w 1683394"/>
              <a:gd name="connsiteY1" fmla="*/ 272201 h 926101"/>
              <a:gd name="connsiteX2" fmla="*/ 1022828 w 1683394"/>
              <a:gd name="connsiteY2" fmla="*/ 458307 h 926101"/>
              <a:gd name="connsiteX3" fmla="*/ 1041050 w 1683394"/>
              <a:gd name="connsiteY3" fmla="*/ 873873 h 926101"/>
              <a:gd name="connsiteX4" fmla="*/ 720080 w 1683394"/>
              <a:gd name="connsiteY4" fmla="*/ 555297 h 926101"/>
              <a:gd name="connsiteX5" fmla="*/ 1093834 w 1683394"/>
              <a:gd name="connsiteY5" fmla="*/ 88879 h 926101"/>
              <a:gd name="connsiteX6" fmla="*/ 1683394 w 1683394"/>
              <a:gd name="connsiteY6" fmla="*/ 250669 h 926101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13181 h 883297"/>
              <a:gd name="connsiteX1" fmla="*/ 403820 w 1683394"/>
              <a:gd name="connsiteY1" fmla="*/ 242052 h 883297"/>
              <a:gd name="connsiteX2" fmla="*/ 1022828 w 1683394"/>
              <a:gd name="connsiteY2" fmla="*/ 428158 h 883297"/>
              <a:gd name="connsiteX3" fmla="*/ 1041050 w 1683394"/>
              <a:gd name="connsiteY3" fmla="*/ 843724 h 883297"/>
              <a:gd name="connsiteX4" fmla="*/ 720080 w 1683394"/>
              <a:gd name="connsiteY4" fmla="*/ 525148 h 883297"/>
              <a:gd name="connsiteX5" fmla="*/ 1093834 w 1683394"/>
              <a:gd name="connsiteY5" fmla="*/ 58730 h 883297"/>
              <a:gd name="connsiteX6" fmla="*/ 1683394 w 1683394"/>
              <a:gd name="connsiteY6" fmla="*/ 220520 h 883297"/>
              <a:gd name="connsiteX0" fmla="*/ 0 w 1683394"/>
              <a:gd name="connsiteY0" fmla="*/ 813181 h 883297"/>
              <a:gd name="connsiteX1" fmla="*/ 403820 w 1683394"/>
              <a:gd name="connsiteY1" fmla="*/ 242052 h 883297"/>
              <a:gd name="connsiteX2" fmla="*/ 1022828 w 1683394"/>
              <a:gd name="connsiteY2" fmla="*/ 428158 h 883297"/>
              <a:gd name="connsiteX3" fmla="*/ 1041050 w 1683394"/>
              <a:gd name="connsiteY3" fmla="*/ 843724 h 883297"/>
              <a:gd name="connsiteX4" fmla="*/ 720080 w 1683394"/>
              <a:gd name="connsiteY4" fmla="*/ 525148 h 883297"/>
              <a:gd name="connsiteX5" fmla="*/ 1093834 w 1683394"/>
              <a:gd name="connsiteY5" fmla="*/ 58730 h 883297"/>
              <a:gd name="connsiteX6" fmla="*/ 1683394 w 1683394"/>
              <a:gd name="connsiteY6" fmla="*/ 220520 h 883297"/>
              <a:gd name="connsiteX0" fmla="*/ 0 w 1903782"/>
              <a:gd name="connsiteY0" fmla="*/ 770196 h 840312"/>
              <a:gd name="connsiteX1" fmla="*/ 403820 w 1903782"/>
              <a:gd name="connsiteY1" fmla="*/ 199067 h 840312"/>
              <a:gd name="connsiteX2" fmla="*/ 1022828 w 1903782"/>
              <a:gd name="connsiteY2" fmla="*/ 385173 h 840312"/>
              <a:gd name="connsiteX3" fmla="*/ 1041050 w 1903782"/>
              <a:gd name="connsiteY3" fmla="*/ 800739 h 840312"/>
              <a:gd name="connsiteX4" fmla="*/ 720080 w 1903782"/>
              <a:gd name="connsiteY4" fmla="*/ 482163 h 840312"/>
              <a:gd name="connsiteX5" fmla="*/ 1093834 w 1903782"/>
              <a:gd name="connsiteY5" fmla="*/ 15745 h 840312"/>
              <a:gd name="connsiteX6" fmla="*/ 1903782 w 1903782"/>
              <a:gd name="connsiteY6" fmla="*/ 387692 h 840312"/>
              <a:gd name="connsiteX0" fmla="*/ 0 w 1903782"/>
              <a:gd name="connsiteY0" fmla="*/ 823119 h 893235"/>
              <a:gd name="connsiteX1" fmla="*/ 403820 w 1903782"/>
              <a:gd name="connsiteY1" fmla="*/ 251990 h 893235"/>
              <a:gd name="connsiteX2" fmla="*/ 1022828 w 1903782"/>
              <a:gd name="connsiteY2" fmla="*/ 438096 h 893235"/>
              <a:gd name="connsiteX3" fmla="*/ 1041050 w 1903782"/>
              <a:gd name="connsiteY3" fmla="*/ 853662 h 893235"/>
              <a:gd name="connsiteX4" fmla="*/ 720080 w 1903782"/>
              <a:gd name="connsiteY4" fmla="*/ 535086 h 893235"/>
              <a:gd name="connsiteX5" fmla="*/ 1093834 w 1903782"/>
              <a:gd name="connsiteY5" fmla="*/ 68668 h 893235"/>
              <a:gd name="connsiteX6" fmla="*/ 1903782 w 1903782"/>
              <a:gd name="connsiteY6" fmla="*/ 440615 h 893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3782" h="893235">
                <a:moveTo>
                  <a:pt x="0" y="823119"/>
                </a:moveTo>
                <a:cubicBezTo>
                  <a:pt x="5028" y="665366"/>
                  <a:pt x="176383" y="344122"/>
                  <a:pt x="403820" y="251990"/>
                </a:cubicBezTo>
                <a:cubicBezTo>
                  <a:pt x="631257" y="159858"/>
                  <a:pt x="885147" y="230615"/>
                  <a:pt x="1022828" y="438096"/>
                </a:cubicBezTo>
                <a:cubicBezTo>
                  <a:pt x="1160509" y="645577"/>
                  <a:pt x="1125033" y="814089"/>
                  <a:pt x="1041050" y="853662"/>
                </a:cubicBezTo>
                <a:cubicBezTo>
                  <a:pt x="957067" y="893235"/>
                  <a:pt x="727390" y="752408"/>
                  <a:pt x="720080" y="535086"/>
                </a:cubicBezTo>
                <a:cubicBezTo>
                  <a:pt x="712770" y="317764"/>
                  <a:pt x="896550" y="84413"/>
                  <a:pt x="1093834" y="68668"/>
                </a:cubicBezTo>
                <a:cubicBezTo>
                  <a:pt x="1291118" y="52923"/>
                  <a:pt x="1550933" y="-1"/>
                  <a:pt x="1903782" y="440615"/>
                </a:cubicBezTo>
              </a:path>
            </a:pathLst>
          </a:custGeom>
          <a:ln w="19050">
            <a:solidFill>
              <a:schemeClr val="bg1"/>
            </a:solidFill>
            <a:headEnd type="oval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32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11" grpId="0" animBg="1"/>
      <p:bldP spid="15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FC0CCB-466C-4B9A-8EED-9736DAFCA7C7}"/>
              </a:ext>
            </a:extLst>
          </p:cNvPr>
          <p:cNvSpPr txBox="1"/>
          <p:nvPr/>
        </p:nvSpPr>
        <p:spPr>
          <a:xfrm>
            <a:off x="58723" y="655467"/>
            <a:ext cx="4950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E41E2B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Convolutional Neural Network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66074-B0DD-44C0-860F-19CB59FE3665}"/>
              </a:ext>
            </a:extLst>
          </p:cNvPr>
          <p:cNvSpPr txBox="1"/>
          <p:nvPr/>
        </p:nvSpPr>
        <p:spPr>
          <a:xfrm>
            <a:off x="10581617" y="6485790"/>
            <a:ext cx="1556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*Team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asterisk</a:t>
            </a:r>
            <a:endParaRPr lang="ko-KR" altLang="en-US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>
                  <a:lumMod val="75000"/>
                </a:schemeClr>
              </a:solidFill>
              <a:latin typeface="Bell MT" panose="02020503060305020303" pitchFamily="18" charset="0"/>
              <a:ea typeface="HY견명조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3FC90C-DB50-4A8A-9D81-17CA03400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606" y="1004887"/>
            <a:ext cx="51720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77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FC0CCB-466C-4B9A-8EED-9736DAFCA7C7}"/>
              </a:ext>
            </a:extLst>
          </p:cNvPr>
          <p:cNvSpPr txBox="1"/>
          <p:nvPr/>
        </p:nvSpPr>
        <p:spPr>
          <a:xfrm>
            <a:off x="0" y="470909"/>
            <a:ext cx="4950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E41E2B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Convolutional Neural Network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66074-B0DD-44C0-860F-19CB59FE3665}"/>
              </a:ext>
            </a:extLst>
          </p:cNvPr>
          <p:cNvSpPr txBox="1"/>
          <p:nvPr/>
        </p:nvSpPr>
        <p:spPr>
          <a:xfrm>
            <a:off x="10581617" y="6485790"/>
            <a:ext cx="1556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*Team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asterisk</a:t>
            </a:r>
            <a:endParaRPr lang="ko-KR" altLang="en-US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>
                  <a:lumMod val="75000"/>
                </a:schemeClr>
              </a:solidFill>
              <a:latin typeface="Bell MT" panose="02020503060305020303" pitchFamily="18" charset="0"/>
              <a:ea typeface="HY견명조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6BCD97-5549-4EDB-A3EF-8B53DD198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26" y="2632388"/>
            <a:ext cx="4629150" cy="28003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7D4FFE-B6B8-406C-82AC-B5BAC458F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869" y="2819742"/>
            <a:ext cx="53244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82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B579CB2-720C-4A20-A547-214F93D8B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" r="2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F20428D-3924-4E43-B9C7-3043B58A0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471" y="198451"/>
            <a:ext cx="1180248" cy="4558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BDCB65-7516-43CF-B20D-E3393064A661}"/>
              </a:ext>
            </a:extLst>
          </p:cNvPr>
          <p:cNvSpPr txBox="1"/>
          <p:nvPr/>
        </p:nvSpPr>
        <p:spPr>
          <a:xfrm>
            <a:off x="3340216" y="3075057"/>
            <a:ext cx="5511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a로케트" panose="02020600000000000000" pitchFamily="18" charset="-127"/>
                <a:ea typeface="a로케트" panose="02020600000000000000" pitchFamily="18" charset="-127"/>
              </a:rPr>
              <a:t>The end</a:t>
            </a:r>
            <a:endParaRPr lang="ko-KR" altLang="en-US" sz="40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6F2FA-479E-4BAB-B2D8-7CA5DB29C348}"/>
              </a:ext>
            </a:extLst>
          </p:cNvPr>
          <p:cNvSpPr txBox="1"/>
          <p:nvPr/>
        </p:nvSpPr>
        <p:spPr>
          <a:xfrm>
            <a:off x="10581617" y="6485790"/>
            <a:ext cx="1556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*Team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asterisk</a:t>
            </a:r>
            <a:endParaRPr lang="ko-KR" altLang="en-US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Bell MT" panose="02020503060305020303" pitchFamily="18" charset="0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835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AF7CCE1-7042-4E3B-8347-B07268BE2F2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41E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ACF964-06C4-4E17-A470-AB1C93279295}"/>
              </a:ext>
            </a:extLst>
          </p:cNvPr>
          <p:cNvSpPr/>
          <p:nvPr/>
        </p:nvSpPr>
        <p:spPr>
          <a:xfrm>
            <a:off x="6791726" y="2750937"/>
            <a:ext cx="1236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n>
                  <a:solidFill>
                    <a:srgbClr val="351B38">
                      <a:alpha val="0"/>
                    </a:srgbClr>
                  </a:solidFill>
                </a:ln>
                <a:solidFill>
                  <a:srgbClr val="351B38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INDEX</a:t>
            </a:r>
            <a:endParaRPr lang="ko-KR" altLang="en-US" sz="2800" dirty="0">
              <a:ln>
                <a:solidFill>
                  <a:srgbClr val="351B38">
                    <a:alpha val="0"/>
                  </a:srgbClr>
                </a:solidFill>
              </a:ln>
              <a:solidFill>
                <a:srgbClr val="351B38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15DDC8-76E5-461D-B246-392AB98E8550}"/>
              </a:ext>
            </a:extLst>
          </p:cNvPr>
          <p:cNvCxnSpPr/>
          <p:nvPr/>
        </p:nvCxnSpPr>
        <p:spPr>
          <a:xfrm>
            <a:off x="8072508" y="3246021"/>
            <a:ext cx="311939" cy="248862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3A9829-A589-422C-A387-B86D131515E2}"/>
              </a:ext>
            </a:extLst>
          </p:cNvPr>
          <p:cNvGrpSpPr/>
          <p:nvPr/>
        </p:nvGrpSpPr>
        <p:grpSpPr>
          <a:xfrm>
            <a:off x="8440719" y="5501357"/>
            <a:ext cx="2005677" cy="790750"/>
            <a:chOff x="8495818" y="4355895"/>
            <a:chExt cx="2005677" cy="79075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5D72525-A6F5-46DA-8360-41328DD42A5B}"/>
                </a:ext>
              </a:extLst>
            </p:cNvPr>
            <p:cNvSpPr/>
            <p:nvPr/>
          </p:nvSpPr>
          <p:spPr>
            <a:xfrm>
              <a:off x="8495818" y="4355895"/>
              <a:ext cx="20056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n w="9525"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a typeface="KoPub돋움체 Bold" panose="02020603020101020101" pitchFamily="18" charset="-127"/>
                </a:rPr>
                <a:t>Modeling(CNN)</a:t>
              </a:r>
              <a:endParaRPr lang="ko-KR" altLang="en-US" sz="2000" dirty="0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1F136D-CFA4-4BB7-AC26-DB74963F3ECF}"/>
                </a:ext>
              </a:extLst>
            </p:cNvPr>
            <p:cNvSpPr/>
            <p:nvPr/>
          </p:nvSpPr>
          <p:spPr>
            <a:xfrm>
              <a:off x="8754799" y="4746535"/>
              <a:ext cx="162095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 err="1">
                  <a:ln w="9525"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라벨링</a:t>
              </a:r>
              <a:r>
                <a:rPr lang="en-US" altLang="ko-KR" sz="1000" dirty="0">
                  <a:ln w="9525"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1000" dirty="0">
                  <a:ln w="9525"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배열화</a:t>
              </a:r>
              <a:r>
                <a:rPr lang="en-US" altLang="ko-KR" sz="1000" dirty="0">
                  <a:ln w="9525"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1000" dirty="0">
                  <a:ln w="9525"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정규화</a:t>
              </a:r>
              <a:endParaRPr lang="en-US" altLang="ko-KR" sz="1000" dirty="0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r>
                <a:rPr lang="ko-KR" altLang="en-US" sz="1000" dirty="0">
                  <a:ln w="9525"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모델링</a:t>
              </a:r>
              <a:r>
                <a:rPr lang="en-US" altLang="ko-KR" sz="1000" dirty="0">
                  <a:ln w="9525"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(Sequential, layers)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57A4526-E39C-4107-9522-CE7EBE4E03AE}"/>
              </a:ext>
            </a:extLst>
          </p:cNvPr>
          <p:cNvGrpSpPr/>
          <p:nvPr/>
        </p:nvGrpSpPr>
        <p:grpSpPr>
          <a:xfrm>
            <a:off x="974742" y="4456513"/>
            <a:ext cx="2844048" cy="400110"/>
            <a:chOff x="1782296" y="4103670"/>
            <a:chExt cx="2844048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B7C26E-336F-472E-B89C-309B7249FC07}"/>
                </a:ext>
              </a:extLst>
            </p:cNvPr>
            <p:cNvSpPr txBox="1"/>
            <p:nvPr/>
          </p:nvSpPr>
          <p:spPr>
            <a:xfrm>
              <a:off x="1782296" y="4103670"/>
              <a:ext cx="28440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Deep learning model</a:t>
              </a:r>
              <a:endParaRPr lang="ko-KR" altLang="en-US" sz="20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1D14D50-D3E7-4B2B-A8E0-8216D30D2C0A}"/>
                </a:ext>
              </a:extLst>
            </p:cNvPr>
            <p:cNvCxnSpPr>
              <a:cxnSpLocks/>
            </p:cNvCxnSpPr>
            <p:nvPr/>
          </p:nvCxnSpPr>
          <p:spPr>
            <a:xfrm>
              <a:off x="1782296" y="4140584"/>
              <a:ext cx="0" cy="299518"/>
            </a:xfrm>
            <a:prstGeom prst="line">
              <a:avLst/>
            </a:prstGeom>
            <a:ln w="57150" cap="sq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C5AF3A-5C83-4C32-8719-0634EBB49921}"/>
              </a:ext>
            </a:extLst>
          </p:cNvPr>
          <p:cNvGrpSpPr/>
          <p:nvPr/>
        </p:nvGrpSpPr>
        <p:grpSpPr>
          <a:xfrm>
            <a:off x="1058835" y="1630270"/>
            <a:ext cx="2188118" cy="2352952"/>
            <a:chOff x="9105925" y="1923626"/>
            <a:chExt cx="2188118" cy="23529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E0D4972-1CB4-4715-989E-A1FCBA98F65C}"/>
                </a:ext>
              </a:extLst>
            </p:cNvPr>
            <p:cNvGrpSpPr/>
            <p:nvPr/>
          </p:nvGrpSpPr>
          <p:grpSpPr>
            <a:xfrm>
              <a:off x="9105925" y="1923626"/>
              <a:ext cx="2188118" cy="2352952"/>
              <a:chOff x="4929674" y="1530221"/>
              <a:chExt cx="1900334" cy="2052734"/>
            </a:xfrm>
          </p:grpSpPr>
          <p:sp>
            <p:nvSpPr>
              <p:cNvPr id="20" name="액자 19">
                <a:extLst>
                  <a:ext uri="{FF2B5EF4-FFF2-40B4-BE49-F238E27FC236}">
                    <a16:creationId xmlns:a16="http://schemas.microsoft.com/office/drawing/2014/main" id="{310F17E3-83E2-4F47-A82B-3A0A564A2C9C}"/>
                  </a:ext>
                </a:extLst>
              </p:cNvPr>
              <p:cNvSpPr/>
              <p:nvPr/>
            </p:nvSpPr>
            <p:spPr>
              <a:xfrm>
                <a:off x="4929674" y="1530221"/>
                <a:ext cx="1900334" cy="2052734"/>
              </a:xfrm>
              <a:prstGeom prst="frame">
                <a:avLst>
                  <a:gd name="adj1" fmla="val 422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5E6843-5240-4937-A947-97E61DB3F2BC}"/>
                  </a:ext>
                </a:extLst>
              </p:cNvPr>
              <p:cNvSpPr txBox="1"/>
              <p:nvPr/>
            </p:nvSpPr>
            <p:spPr>
              <a:xfrm>
                <a:off x="4980992" y="3283621"/>
                <a:ext cx="1692760" cy="221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ln>
                      <a:solidFill>
                        <a:schemeClr val="bg1">
                          <a:alpha val="50000"/>
                        </a:schemeClr>
                      </a:solidFill>
                    </a:ln>
                    <a:solidFill>
                      <a:schemeClr val="bg1"/>
                    </a:solidFill>
                    <a:latin typeface="HY견명조" panose="02030600000101010101" pitchFamily="18" charset="-127"/>
                    <a:ea typeface="HY견명조" panose="02030600000101010101" pitchFamily="18" charset="-127"/>
                  </a:rPr>
                  <a:t>Bigdata Analysis</a:t>
                </a:r>
                <a:endParaRPr lang="ko-KR" altLang="en-US" sz="10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E029D4-A59B-4633-B596-C5F1D34F25CF}"/>
                </a:ext>
              </a:extLst>
            </p:cNvPr>
            <p:cNvSpPr txBox="1"/>
            <p:nvPr/>
          </p:nvSpPr>
          <p:spPr>
            <a:xfrm>
              <a:off x="9180582" y="2153057"/>
              <a:ext cx="20699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8BE4A"/>
                  </a:solidFill>
                  <a:latin typeface="Bell MT" panose="02020503060305020303" pitchFamily="18" charset="0"/>
                  <a:ea typeface="HY견명조" panose="02030600000101010101" pitchFamily="18" charset="-127"/>
                </a:rPr>
                <a:t>T</a:t>
              </a:r>
              <a:r>
                <a:rPr lang="en-US" altLang="ko-KR" sz="2400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Bell MT" panose="02020503060305020303" pitchFamily="18" charset="0"/>
                  <a:ea typeface="HY견명조" panose="02030600000101010101" pitchFamily="18" charset="-127"/>
                </a:rPr>
                <a:t>ensor</a:t>
              </a:r>
              <a:r>
                <a:rPr lang="en-US" altLang="ko-KR" sz="2400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Bell MT" panose="02020503060305020303" pitchFamily="18" charset="0"/>
                  <a:ea typeface="HY견명조" panose="02030600000101010101" pitchFamily="18" charset="-127"/>
                </a:rPr>
                <a:t>F</a:t>
              </a:r>
              <a:r>
                <a:rPr lang="en-US" altLang="ko-KR" sz="2400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Bell MT" panose="02020503060305020303" pitchFamily="18" charset="0"/>
                  <a:ea typeface="HY견명조" panose="02030600000101010101" pitchFamily="18" charset="-127"/>
                </a:rPr>
                <a:t>low </a:t>
              </a:r>
            </a:p>
            <a:p>
              <a:r>
                <a:rPr lang="en-US" altLang="ko-KR" sz="2400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Bell MT" panose="02020503060305020303" pitchFamily="18" charset="0"/>
                  <a:ea typeface="HY견명조" panose="02030600000101010101" pitchFamily="18" charset="-127"/>
                </a:rPr>
                <a:t>&amp; </a:t>
              </a:r>
              <a:r>
                <a:rPr lang="en-US" altLang="ko-KR" sz="2400" b="1" spc="-10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Bell MT" panose="02020503060305020303" pitchFamily="18" charset="0"/>
                  <a:ea typeface="HY견명조" panose="02030600000101010101" pitchFamily="18" charset="-127"/>
                </a:rPr>
                <a:t>Keras</a:t>
              </a:r>
              <a:endParaRPr lang="en-US" altLang="ko-KR" sz="2400" b="1" spc="-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Bell MT" panose="02020503060305020303" pitchFamily="18" charset="0"/>
                <a:ea typeface="HY견명조" panose="02030600000101010101" pitchFamily="18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6EB78D9-6840-4BF1-8D40-99BBF16CE394}"/>
              </a:ext>
            </a:extLst>
          </p:cNvPr>
          <p:cNvSpPr txBox="1"/>
          <p:nvPr/>
        </p:nvSpPr>
        <p:spPr>
          <a:xfrm>
            <a:off x="974742" y="4893537"/>
            <a:ext cx="2912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재활용 쓰레기 분류 알고리즘에 관한 모델링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2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3C82190-A9D1-42DC-988F-7B631B2ABB32}"/>
              </a:ext>
            </a:extLst>
          </p:cNvPr>
          <p:cNvGrpSpPr/>
          <p:nvPr/>
        </p:nvGrpSpPr>
        <p:grpSpPr>
          <a:xfrm>
            <a:off x="8440719" y="3544797"/>
            <a:ext cx="2343462" cy="850380"/>
            <a:chOff x="8495818" y="4355895"/>
            <a:chExt cx="2343462" cy="85038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D369545-E4FF-4427-A4A0-573AC82AE408}"/>
                </a:ext>
              </a:extLst>
            </p:cNvPr>
            <p:cNvSpPr/>
            <p:nvPr/>
          </p:nvSpPr>
          <p:spPr>
            <a:xfrm>
              <a:off x="8495818" y="4355895"/>
              <a:ext cx="234346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n w="9525"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a typeface="KoPub돋움체 Bold" panose="02020603020101020101" pitchFamily="18" charset="-127"/>
                </a:rPr>
                <a:t>Problem definition</a:t>
              </a:r>
              <a:endParaRPr lang="ko-KR" altLang="en-US" sz="2000" dirty="0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5119C94-A3E5-45D5-B471-00BA7F754484}"/>
                </a:ext>
              </a:extLst>
            </p:cNvPr>
            <p:cNvSpPr/>
            <p:nvPr/>
          </p:nvSpPr>
          <p:spPr>
            <a:xfrm>
              <a:off x="8754799" y="4744610"/>
              <a:ext cx="193149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n w="9525"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Classification (recycling)</a:t>
              </a:r>
            </a:p>
            <a:p>
              <a:r>
                <a:rPr lang="en-US" altLang="ko-KR" sz="1200" dirty="0">
                  <a:ln w="9525"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Image feature extraction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EBE0438-42F5-47D1-965C-2FEB1206115E}"/>
              </a:ext>
            </a:extLst>
          </p:cNvPr>
          <p:cNvGrpSpPr/>
          <p:nvPr/>
        </p:nvGrpSpPr>
        <p:grpSpPr>
          <a:xfrm>
            <a:off x="8440719" y="4441323"/>
            <a:ext cx="2631746" cy="1013888"/>
            <a:chOff x="8495818" y="4355895"/>
            <a:chExt cx="2631746" cy="10138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5B3EA78-8FF4-4BC3-910B-C4E072A78E62}"/>
                </a:ext>
              </a:extLst>
            </p:cNvPr>
            <p:cNvSpPr/>
            <p:nvPr/>
          </p:nvSpPr>
          <p:spPr>
            <a:xfrm>
              <a:off x="8495818" y="4355895"/>
              <a:ext cx="19271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n w="9525"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Data collection</a:t>
              </a:r>
              <a:endParaRPr lang="ko-KR" altLang="en-US" sz="2000" dirty="0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EB20F33-FAF4-49F0-B84A-C281317BF123}"/>
                </a:ext>
              </a:extLst>
            </p:cNvPr>
            <p:cNvSpPr/>
            <p:nvPr/>
          </p:nvSpPr>
          <p:spPr>
            <a:xfrm>
              <a:off x="8754799" y="4746535"/>
              <a:ext cx="2372765" cy="6232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n w="9525"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Selenium crawling</a:t>
              </a:r>
            </a:p>
            <a:p>
              <a:r>
                <a:rPr lang="en-US" altLang="ko-KR" sz="1200" dirty="0">
                  <a:ln w="9525"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Data pretreatment</a:t>
              </a:r>
            </a:p>
            <a:p>
              <a:r>
                <a:rPr lang="en-US" altLang="ko-KR" sz="1000" dirty="0">
                  <a:ln w="9525"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(</a:t>
              </a:r>
              <a:r>
                <a:rPr lang="ko-KR" altLang="en-US" sz="1000" dirty="0">
                  <a:ln w="9525"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수작업 처리</a:t>
              </a:r>
              <a:r>
                <a:rPr lang="en-US" altLang="ko-KR" sz="1000" dirty="0">
                  <a:ln w="9525"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1000" dirty="0">
                  <a:ln w="9525"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훈련과 테스트 데이터 분류</a:t>
              </a:r>
              <a:r>
                <a:rPr lang="en-US" altLang="ko-KR" sz="1000" dirty="0">
                  <a:ln w="9525"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)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4D18177-CE09-4C11-9527-3301AC82D63A}"/>
              </a:ext>
            </a:extLst>
          </p:cNvPr>
          <p:cNvSpPr txBox="1"/>
          <p:nvPr/>
        </p:nvSpPr>
        <p:spPr>
          <a:xfrm>
            <a:off x="10581617" y="6485790"/>
            <a:ext cx="1556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*Team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asterisk</a:t>
            </a:r>
            <a:endParaRPr lang="ko-KR" altLang="en-US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>
                  <a:lumMod val="75000"/>
                </a:schemeClr>
              </a:solidFill>
              <a:latin typeface="Bell MT" panose="02020503060305020303" pitchFamily="18" charset="0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3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상자, 콜라 용량, 콜라, 한잔, 브랜드, Erfrischungsgetränk, 코 카 콜라, 빨강">
            <a:extLst>
              <a:ext uri="{FF2B5EF4-FFF2-40B4-BE49-F238E27FC236}">
                <a16:creationId xmlns:a16="http://schemas.microsoft.com/office/drawing/2014/main" id="{591B2582-32B4-4B94-893B-ED9CEA12E9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D5D0D4"/>
              </a:clrFrom>
              <a:clrTo>
                <a:srgbClr val="D5D0D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89" b="73472" l="9792" r="81875">
                        <a14:foregroundMark x1="12812" y1="50000" x2="16250" y2="66806"/>
                        <a14:foregroundMark x1="16250" y1="66806" x2="18958" y2="72639"/>
                        <a14:foregroundMark x1="18958" y1="72639" x2="18958" y2="72778"/>
                        <a14:foregroundMark x1="12500" y1="51944" x2="9792" y2="58611"/>
                        <a14:foregroundMark x1="9792" y1="58611" x2="11146" y2="60000"/>
                        <a14:foregroundMark x1="21771" y1="53333" x2="23229" y2="35833"/>
                        <a14:foregroundMark x1="23229" y1="35833" x2="25000" y2="34306"/>
                        <a14:foregroundMark x1="26875" y1="46528" x2="38438" y2="37639"/>
                        <a14:foregroundMark x1="38438" y1="37639" x2="44792" y2="36806"/>
                        <a14:foregroundMark x1="44792" y1="36806" x2="46563" y2="37778"/>
                        <a14:foregroundMark x1="28125" y1="50694" x2="52292" y2="46111"/>
                        <a14:foregroundMark x1="52292" y1="46111" x2="66042" y2="46667"/>
                        <a14:foregroundMark x1="66042" y1="46667" x2="68438" y2="46250"/>
                        <a14:foregroundMark x1="30521" y1="52917" x2="39896" y2="51944"/>
                        <a14:foregroundMark x1="39896" y1="51944" x2="60833" y2="55972"/>
                        <a14:foregroundMark x1="23333" y1="31806" x2="29271" y2="31111"/>
                        <a14:foregroundMark x1="29271" y1="31111" x2="67813" y2="34722"/>
                        <a14:foregroundMark x1="23125" y1="27778" x2="39688" y2="26250"/>
                        <a14:foregroundMark x1="39688" y1="26250" x2="53542" y2="27500"/>
                        <a14:foregroundMark x1="31563" y1="25139" x2="42604" y2="24583"/>
                        <a14:foregroundMark x1="42604" y1="24583" x2="43438" y2="24583"/>
                        <a14:foregroundMark x1="46979" y1="25139" x2="57604" y2="24167"/>
                        <a14:foregroundMark x1="57604" y1="24167" x2="67604" y2="24583"/>
                        <a14:foregroundMark x1="44896" y1="24861" x2="50833" y2="24583"/>
                        <a14:foregroundMark x1="50833" y1="24583" x2="52396" y2="24861"/>
                        <a14:foregroundMark x1="27708" y1="24861" x2="33021" y2="24444"/>
                        <a14:foregroundMark x1="33021" y1="24444" x2="38958" y2="24444"/>
                        <a14:foregroundMark x1="38958" y1="24444" x2="44688" y2="23889"/>
                        <a14:foregroundMark x1="44688" y1="23889" x2="47396" y2="24861"/>
                        <a14:foregroundMark x1="76250" y1="31806" x2="76250" y2="64306"/>
                        <a14:foregroundMark x1="79583" y1="31944" x2="81875" y2="47361"/>
                        <a14:foregroundMark x1="81875" y1="47361" x2="79167" y2="66111"/>
                        <a14:foregroundMark x1="74479" y1="70000" x2="71979" y2="70556"/>
                        <a14:foregroundMark x1="68125" y1="73056" x2="60208" y2="734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87" t="24377" r="18585" b="24849"/>
          <a:stretch/>
        </p:blipFill>
        <p:spPr bwMode="auto">
          <a:xfrm>
            <a:off x="4261427" y="2468397"/>
            <a:ext cx="3669146" cy="19212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60B6C-7AC0-417D-A48D-92824FB7D9A2}"/>
              </a:ext>
            </a:extLst>
          </p:cNvPr>
          <p:cNvSpPr txBox="1"/>
          <p:nvPr/>
        </p:nvSpPr>
        <p:spPr>
          <a:xfrm>
            <a:off x="369454" y="554037"/>
            <a:ext cx="4950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E41E2B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Problem definition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5207B-4798-42CE-A0A2-88D53F852F97}"/>
              </a:ext>
            </a:extLst>
          </p:cNvPr>
          <p:cNvSpPr txBox="1"/>
          <p:nvPr/>
        </p:nvSpPr>
        <p:spPr>
          <a:xfrm>
            <a:off x="10581617" y="6485790"/>
            <a:ext cx="1556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*Team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asterisk</a:t>
            </a:r>
            <a:endParaRPr lang="ko-KR" altLang="en-US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>
                  <a:lumMod val="75000"/>
                </a:schemeClr>
              </a:solidFill>
              <a:latin typeface="Bell MT" panose="02020503060305020303" pitchFamily="18" charset="0"/>
              <a:ea typeface="HY견명조" panose="02030600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E40F7FD-EB0C-4F12-82EC-E7C6B9673A80}"/>
              </a:ext>
            </a:extLst>
          </p:cNvPr>
          <p:cNvGrpSpPr/>
          <p:nvPr/>
        </p:nvGrpSpPr>
        <p:grpSpPr>
          <a:xfrm>
            <a:off x="3315854" y="4654476"/>
            <a:ext cx="5305020" cy="766900"/>
            <a:chOff x="3340216" y="4682185"/>
            <a:chExt cx="5511567" cy="7669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4950FC-126E-4C4A-8C1C-B27BA60E9064}"/>
                </a:ext>
              </a:extLst>
            </p:cNvPr>
            <p:cNvSpPr txBox="1"/>
            <p:nvPr/>
          </p:nvSpPr>
          <p:spPr>
            <a:xfrm>
              <a:off x="3340216" y="4682185"/>
              <a:ext cx="55115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Recycle</a:t>
              </a:r>
              <a:endPara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33C05F7-D384-45D3-8557-4391CE2D3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2150" y="4682185"/>
              <a:ext cx="766900" cy="766900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A4B2823-3DD5-4F4B-9412-317C98CDFC2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41E2B"/>
              </a:clrFrom>
              <a:clrTo>
                <a:srgbClr val="E41E2B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69975" y="326092"/>
            <a:ext cx="1180248" cy="45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67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A2ED804-F5CD-4626-BA0A-B6D5B0AB5FE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8888" y="1079570"/>
            <a:ext cx="1188507" cy="14310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12522F-FBBF-4653-B654-681513D4E03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0518" y="1172410"/>
            <a:ext cx="562639" cy="14310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8D0F49-6298-4BC4-ADC2-B0F7E3B28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302" y="3963760"/>
            <a:ext cx="1959897" cy="19598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C496C1-AB59-42BE-9F05-63D107637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166" y="4882305"/>
            <a:ext cx="1041352" cy="10413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548F04-8B5A-4DDC-BA7D-01F4EA039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983" y="4895032"/>
            <a:ext cx="1015898" cy="1015898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58BAEFA-E518-43B4-A4E3-84F31F5C02DD}"/>
              </a:ext>
            </a:extLst>
          </p:cNvPr>
          <p:cNvCxnSpPr>
            <a:cxnSpLocks/>
          </p:cNvCxnSpPr>
          <p:nvPr/>
        </p:nvCxnSpPr>
        <p:spPr>
          <a:xfrm>
            <a:off x="3186545" y="415639"/>
            <a:ext cx="0" cy="3168070"/>
          </a:xfrm>
          <a:prstGeom prst="line">
            <a:avLst/>
          </a:prstGeom>
          <a:ln w="28575">
            <a:solidFill>
              <a:srgbClr val="E41E2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2A78019-9372-4DEA-8B1F-C564879B4F6C}"/>
              </a:ext>
            </a:extLst>
          </p:cNvPr>
          <p:cNvCxnSpPr>
            <a:cxnSpLocks/>
          </p:cNvCxnSpPr>
          <p:nvPr/>
        </p:nvCxnSpPr>
        <p:spPr>
          <a:xfrm>
            <a:off x="6096000" y="431827"/>
            <a:ext cx="0" cy="3168070"/>
          </a:xfrm>
          <a:prstGeom prst="line">
            <a:avLst/>
          </a:prstGeom>
          <a:ln w="28575">
            <a:solidFill>
              <a:srgbClr val="E41E2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82476CC-65B4-412E-AF32-6FB81F56C7E8}"/>
              </a:ext>
            </a:extLst>
          </p:cNvPr>
          <p:cNvCxnSpPr>
            <a:cxnSpLocks/>
          </p:cNvCxnSpPr>
          <p:nvPr/>
        </p:nvCxnSpPr>
        <p:spPr>
          <a:xfrm>
            <a:off x="9305636" y="526170"/>
            <a:ext cx="0" cy="3168070"/>
          </a:xfrm>
          <a:prstGeom prst="line">
            <a:avLst/>
          </a:prstGeom>
          <a:ln w="28575">
            <a:solidFill>
              <a:srgbClr val="E41E2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4FE29C78-D15A-4096-852B-B15B46607A61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993" y="1224685"/>
            <a:ext cx="1140384" cy="114038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6E98DD9-461C-4B17-8690-7DD21577308C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404" y="1792222"/>
            <a:ext cx="852578" cy="85257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E7AF708-4A5C-474C-B980-E46B546255D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96268" y="1426813"/>
            <a:ext cx="1855624" cy="10838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880B26A-4C86-4B2D-A72B-8986ED608FFD}"/>
              </a:ext>
            </a:extLst>
          </p:cNvPr>
          <p:cNvSpPr txBox="1"/>
          <p:nvPr/>
        </p:nvSpPr>
        <p:spPr>
          <a:xfrm>
            <a:off x="6937921" y="2968618"/>
            <a:ext cx="1527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Can</a:t>
            </a:r>
            <a:endParaRPr lang="ko-KR" altLang="en-US" sz="2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965C3E-0C8A-4A59-A812-6F04B3D5C61D}"/>
              </a:ext>
            </a:extLst>
          </p:cNvPr>
          <p:cNvSpPr txBox="1"/>
          <p:nvPr/>
        </p:nvSpPr>
        <p:spPr>
          <a:xfrm>
            <a:off x="1022956" y="2967335"/>
            <a:ext cx="1527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Plastic</a:t>
            </a:r>
            <a:endParaRPr lang="ko-KR" altLang="en-US" sz="2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3C7B12-4DB2-48B5-AF0E-B3831B4D83F3}"/>
              </a:ext>
            </a:extLst>
          </p:cNvPr>
          <p:cNvSpPr txBox="1"/>
          <p:nvPr/>
        </p:nvSpPr>
        <p:spPr>
          <a:xfrm>
            <a:off x="9796268" y="2967334"/>
            <a:ext cx="1855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Styrofoam</a:t>
            </a:r>
            <a:endParaRPr lang="ko-KR" altLang="en-US" sz="2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BE16AF-0155-4927-A18B-65CD6C48515A}"/>
              </a:ext>
            </a:extLst>
          </p:cNvPr>
          <p:cNvSpPr txBox="1"/>
          <p:nvPr/>
        </p:nvSpPr>
        <p:spPr>
          <a:xfrm>
            <a:off x="3877599" y="2967333"/>
            <a:ext cx="1527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로케트" panose="02020600000000000000" pitchFamily="18" charset="-127"/>
                <a:ea typeface="a로케트" panose="02020600000000000000" pitchFamily="18" charset="-127"/>
              </a:rPr>
              <a:t>Glass</a:t>
            </a:r>
            <a:endParaRPr lang="ko-KR" altLang="en-US" sz="2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52D6111-524C-4B1A-9F67-A2A2FBA62F7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300" y="1172410"/>
            <a:ext cx="1563788" cy="156378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4A4B949-E7EF-4C16-9A95-6C920750DDFA}"/>
              </a:ext>
            </a:extLst>
          </p:cNvPr>
          <p:cNvSpPr txBox="1"/>
          <p:nvPr/>
        </p:nvSpPr>
        <p:spPr>
          <a:xfrm>
            <a:off x="8109536" y="5828137"/>
            <a:ext cx="354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E41E2B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263629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866C8CF-2D16-4511-AE65-7BE29CA0A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b="15758"/>
          <a:stretch/>
        </p:blipFill>
        <p:spPr>
          <a:xfrm>
            <a:off x="342900" y="1334193"/>
            <a:ext cx="11506200" cy="4629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AADAA9-6100-411B-ABF5-9B44CD14ED2D}"/>
              </a:ext>
            </a:extLst>
          </p:cNvPr>
          <p:cNvSpPr txBox="1"/>
          <p:nvPr/>
        </p:nvSpPr>
        <p:spPr>
          <a:xfrm>
            <a:off x="201336" y="411216"/>
            <a:ext cx="4950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E41E2B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Various Shapes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59377F-3CB3-453E-9AEB-896C13D87FC4}"/>
              </a:ext>
            </a:extLst>
          </p:cNvPr>
          <p:cNvSpPr txBox="1"/>
          <p:nvPr/>
        </p:nvSpPr>
        <p:spPr>
          <a:xfrm>
            <a:off x="6495494" y="570416"/>
            <a:ext cx="4950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E41E2B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Feature extraction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3E636FC-DB5F-4D53-B1D7-A81D821C9A6B}"/>
              </a:ext>
            </a:extLst>
          </p:cNvPr>
          <p:cNvGrpSpPr/>
          <p:nvPr/>
        </p:nvGrpSpPr>
        <p:grpSpPr>
          <a:xfrm>
            <a:off x="6561803" y="2004291"/>
            <a:ext cx="1016634" cy="3320472"/>
            <a:chOff x="6561803" y="2004291"/>
            <a:chExt cx="1016634" cy="3320472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D34781B-EBA6-4C6D-8893-D74C7D10CB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5692" y="2244436"/>
              <a:ext cx="277726" cy="1010492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9F9ED1B-D456-4688-8CA2-4BAEE2174E69}"/>
                </a:ext>
              </a:extLst>
            </p:cNvPr>
            <p:cNvCxnSpPr>
              <a:cxnSpLocks/>
            </p:cNvCxnSpPr>
            <p:nvPr/>
          </p:nvCxnSpPr>
          <p:spPr>
            <a:xfrm>
              <a:off x="7212965" y="2244436"/>
              <a:ext cx="277726" cy="1010492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7E2747F-485C-45FB-A1C8-82401B6A3E5C}"/>
                </a:ext>
              </a:extLst>
            </p:cNvPr>
            <p:cNvCxnSpPr>
              <a:cxnSpLocks/>
            </p:cNvCxnSpPr>
            <p:nvPr/>
          </p:nvCxnSpPr>
          <p:spPr>
            <a:xfrm>
              <a:off x="7490691" y="3254928"/>
              <a:ext cx="73891" cy="661290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636534D-1FE6-4463-983D-D087E1C398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0691" y="3916218"/>
              <a:ext cx="73891" cy="693278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748D182-F7FE-435D-A9A0-48894EAD4999}"/>
                </a:ext>
              </a:extLst>
            </p:cNvPr>
            <p:cNvCxnSpPr>
              <a:cxnSpLocks/>
            </p:cNvCxnSpPr>
            <p:nvPr/>
          </p:nvCxnSpPr>
          <p:spPr>
            <a:xfrm>
              <a:off x="7493711" y="4609496"/>
              <a:ext cx="70871" cy="330645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6876D4F-343E-42EB-A6C6-EC98785CEE3E}"/>
                </a:ext>
              </a:extLst>
            </p:cNvPr>
            <p:cNvCxnSpPr>
              <a:cxnSpLocks/>
            </p:cNvCxnSpPr>
            <p:nvPr/>
          </p:nvCxnSpPr>
          <p:spPr>
            <a:xfrm>
              <a:off x="7555346" y="4940141"/>
              <a:ext cx="23091" cy="296877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1847FC2-759A-4312-853C-F7F19D6615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0691" y="5237018"/>
              <a:ext cx="87746" cy="83127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A2C0239B-FAC4-4789-A07B-B1816667E364}"/>
                </a:ext>
              </a:extLst>
            </p:cNvPr>
            <p:cNvCxnSpPr>
              <a:cxnSpLocks/>
            </p:cNvCxnSpPr>
            <p:nvPr/>
          </p:nvCxnSpPr>
          <p:spPr>
            <a:xfrm>
              <a:off x="6644928" y="5320145"/>
              <a:ext cx="848872" cy="0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C8BC0CE-587E-4F63-B7D8-EE005CBA3B51}"/>
                </a:ext>
              </a:extLst>
            </p:cNvPr>
            <p:cNvCxnSpPr>
              <a:cxnSpLocks/>
            </p:cNvCxnSpPr>
            <p:nvPr/>
          </p:nvCxnSpPr>
          <p:spPr>
            <a:xfrm>
              <a:off x="6567055" y="5227782"/>
              <a:ext cx="77873" cy="96981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02E038E-AF28-40E1-9C16-1CF768E16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7055" y="4940141"/>
              <a:ext cx="0" cy="292259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C396011-C4E1-488F-8A6F-2D589BDF0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2437" y="4682836"/>
              <a:ext cx="82491" cy="258238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92EB69E-FCF5-4D87-BB71-97DFD13D5C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62437" y="3916218"/>
              <a:ext cx="101473" cy="766618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DFAF280-7B77-492B-B0CF-47E7C4F194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4911" y="3254928"/>
              <a:ext cx="70781" cy="661290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43B26E6-6DE1-45A0-8E49-AA4DCBDAD1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1619" y="2004291"/>
              <a:ext cx="101799" cy="193964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59182E4-C1F9-40DC-9559-AC51F1C72A34}"/>
                </a:ext>
              </a:extLst>
            </p:cNvPr>
            <p:cNvCxnSpPr>
              <a:cxnSpLocks/>
            </p:cNvCxnSpPr>
            <p:nvPr/>
          </p:nvCxnSpPr>
          <p:spPr>
            <a:xfrm>
              <a:off x="6811619" y="2198255"/>
              <a:ext cx="100579" cy="50249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32FC6B6-77AD-40C1-8B8E-E3873938BC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8702" y="2010224"/>
              <a:ext cx="313499" cy="0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935E6A7-6FA1-49F6-B9D3-055BD2BD16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12966" y="2005607"/>
              <a:ext cx="106318" cy="147424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97A1760-556C-4D4F-A25B-1877BC8A98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3091" y="2150722"/>
              <a:ext cx="106193" cy="82169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AECCB63-24AE-499F-893F-4B4DDE1DD6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03652" y="2232891"/>
              <a:ext cx="318549" cy="6928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294CA095-3549-4788-83AD-2D2D22AF47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4928" y="3240461"/>
              <a:ext cx="845764" cy="0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EA1E4BB-B854-48BA-A3B5-FF4537FFE6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1803" y="3911601"/>
              <a:ext cx="1002779" cy="6314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D83243D4-063A-4645-8BCB-6C785522EA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00301" y="3914758"/>
              <a:ext cx="890390" cy="768079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693333AC-1A02-4032-94D7-4BADFC929E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61285" y="4673548"/>
              <a:ext cx="813444" cy="646597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4C71DA21-B874-4C38-BA87-993D0F1F42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38774" y="3248799"/>
              <a:ext cx="916572" cy="665469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A53CEC08-69C4-4799-995F-F8E566451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7056" y="3248798"/>
              <a:ext cx="907673" cy="665471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AEA962DF-C8E4-46F2-BBBE-E04ADB6B6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1711" y="3919345"/>
              <a:ext cx="937490" cy="1402749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B2EA92AB-03FC-4B71-B1DB-E232F7E3BE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8350" y="2236099"/>
              <a:ext cx="534615" cy="2421455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E34BEB5F-B6AF-456C-B1A8-CD29F8649606}"/>
                </a:ext>
              </a:extLst>
            </p:cNvPr>
            <p:cNvCxnSpPr>
              <a:cxnSpLocks/>
            </p:cNvCxnSpPr>
            <p:nvPr/>
          </p:nvCxnSpPr>
          <p:spPr>
            <a:xfrm>
              <a:off x="6907869" y="2251364"/>
              <a:ext cx="582822" cy="2407928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06124E6A-FA6A-4945-9B3A-68B8AAA387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61284" y="4655817"/>
              <a:ext cx="827709" cy="3475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31E2BC99-1815-4EA5-8BED-1F5649EEFB01}"/>
                </a:ext>
              </a:extLst>
            </p:cNvPr>
            <p:cNvCxnSpPr>
              <a:cxnSpLocks/>
            </p:cNvCxnSpPr>
            <p:nvPr/>
          </p:nvCxnSpPr>
          <p:spPr>
            <a:xfrm>
              <a:off x="6739310" y="2859108"/>
              <a:ext cx="634879" cy="0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760AAE0-1A57-413A-9750-B13762CB233C}"/>
                </a:ext>
              </a:extLst>
            </p:cNvPr>
            <p:cNvCxnSpPr>
              <a:cxnSpLocks/>
            </p:cNvCxnSpPr>
            <p:nvPr/>
          </p:nvCxnSpPr>
          <p:spPr>
            <a:xfrm>
              <a:off x="6739309" y="2868798"/>
              <a:ext cx="749684" cy="371663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1B7F3505-060A-4E7F-AD1B-FB0AEF4C4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24505" y="4655816"/>
              <a:ext cx="850224" cy="658411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D75DB786-5616-4D45-B1EB-64EB8345C275}"/>
                </a:ext>
              </a:extLst>
            </p:cNvPr>
            <p:cNvCxnSpPr>
              <a:cxnSpLocks/>
            </p:cNvCxnSpPr>
            <p:nvPr/>
          </p:nvCxnSpPr>
          <p:spPr>
            <a:xfrm>
              <a:off x="6580668" y="3916676"/>
              <a:ext cx="894061" cy="1397552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45D34D3D-2628-4E88-9CD4-099A7A4019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9775" y="3489915"/>
              <a:ext cx="858791" cy="1152856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1AA97FE2-01E0-43D8-910D-C0BF834F4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9309" y="2248504"/>
              <a:ext cx="459971" cy="634665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68A2A6C8-D2E4-47B5-A147-3099F5DA2E55}"/>
                </a:ext>
              </a:extLst>
            </p:cNvPr>
            <p:cNvCxnSpPr>
              <a:cxnSpLocks/>
            </p:cNvCxnSpPr>
            <p:nvPr/>
          </p:nvCxnSpPr>
          <p:spPr>
            <a:xfrm>
              <a:off x="6912198" y="2260465"/>
              <a:ext cx="469326" cy="595287"/>
            </a:xfrm>
            <a:prstGeom prst="line">
              <a:avLst/>
            </a:prstGeom>
            <a:ln w="22225">
              <a:solidFill>
                <a:srgbClr val="E41E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D86FE079-8E4C-41B3-ACE2-EC3F884E13E7}"/>
              </a:ext>
            </a:extLst>
          </p:cNvPr>
          <p:cNvSpPr txBox="1"/>
          <p:nvPr/>
        </p:nvSpPr>
        <p:spPr>
          <a:xfrm>
            <a:off x="10581617" y="6485790"/>
            <a:ext cx="1556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*Team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asterisk</a:t>
            </a:r>
            <a:endParaRPr lang="ko-KR" altLang="en-US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>
                  <a:lumMod val="75000"/>
                </a:schemeClr>
              </a:solidFill>
              <a:latin typeface="Bell MT" panose="02020503060305020303" pitchFamily="18" charset="0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8668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1AADAA9-6100-411B-ABF5-9B44CD14ED2D}"/>
              </a:ext>
            </a:extLst>
          </p:cNvPr>
          <p:cNvSpPr txBox="1"/>
          <p:nvPr/>
        </p:nvSpPr>
        <p:spPr>
          <a:xfrm>
            <a:off x="0" y="531486"/>
            <a:ext cx="5691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E41E2B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Selenium Crawling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86FE079-8E4C-41B3-ACE2-EC3F884E13E7}"/>
              </a:ext>
            </a:extLst>
          </p:cNvPr>
          <p:cNvSpPr txBox="1"/>
          <p:nvPr/>
        </p:nvSpPr>
        <p:spPr>
          <a:xfrm>
            <a:off x="10581617" y="6485790"/>
            <a:ext cx="1556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*Team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asterisk</a:t>
            </a:r>
            <a:endParaRPr lang="ko-KR" altLang="en-US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>
                  <a:lumMod val="75000"/>
                </a:schemeClr>
              </a:solidFill>
              <a:latin typeface="Bell MT" panose="02020503060305020303" pitchFamily="18" charset="0"/>
              <a:ea typeface="HY견명조" panose="02030600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325FA7-1AD8-43EE-9E40-C1C401E48FDC}"/>
              </a:ext>
            </a:extLst>
          </p:cNvPr>
          <p:cNvSpPr txBox="1"/>
          <p:nvPr/>
        </p:nvSpPr>
        <p:spPr>
          <a:xfrm>
            <a:off x="6382463" y="361008"/>
            <a:ext cx="5691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err="1">
                <a:solidFill>
                  <a:srgbClr val="E41E2B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ImageDataGenerator</a:t>
            </a:r>
            <a:endParaRPr lang="en-US" altLang="ko-KR" sz="3600" dirty="0">
              <a:solidFill>
                <a:srgbClr val="E41E2B"/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algn="ctr"/>
            <a:r>
              <a:rPr lang="en-US" altLang="ko-KR" sz="3600" dirty="0">
                <a:solidFill>
                  <a:srgbClr val="E41E2B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&amp; reshape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08B839-7A6B-465D-8DED-05E243316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59" y="1438744"/>
            <a:ext cx="1914056" cy="19140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F14FF2E-DF7F-4987-9BE1-6727528B879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510" y="1675034"/>
            <a:ext cx="1600198" cy="16001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EDE5533-D606-4AAC-ACF0-831174E6A4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7" t="18506" r="28264" b="10385"/>
          <a:stretch/>
        </p:blipFill>
        <p:spPr>
          <a:xfrm>
            <a:off x="2736471" y="3275232"/>
            <a:ext cx="951345" cy="146396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4682861-032C-422A-B2DD-B4E3ED7FA0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073" y="2125700"/>
            <a:ext cx="646026" cy="205087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12284F9-40DE-4B51-8908-9D411505C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166" y="4875430"/>
            <a:ext cx="1776920" cy="149321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DCDB4FD-A699-4DBB-B44A-2230BB042B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018" y="4463640"/>
            <a:ext cx="1104900" cy="1905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EB8CA54-A879-4280-B5A6-FC977C7C0E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8" y="4093554"/>
            <a:ext cx="2256118" cy="225611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EF0FB6B-A369-42DB-A78F-474693DC4B7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17" y="2944702"/>
            <a:ext cx="2733015" cy="205876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FDF443B-5E23-4E94-9A97-6A800A53FE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006" y="2050285"/>
            <a:ext cx="1851884" cy="185188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4EBFE4F-5021-408A-9B41-157834AB1B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006" y="4232701"/>
            <a:ext cx="1851884" cy="185188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A3D8989C-AEE5-4342-8C17-BFF3D24204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529" y="4232701"/>
            <a:ext cx="1851884" cy="1851884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2EC11D9-7ECF-48D7-99B8-1B8B93735F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529" y="2050285"/>
            <a:ext cx="1851884" cy="1851884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1DD62F22-3E75-4EA8-8F5B-642ABE8A0180}"/>
              </a:ext>
            </a:extLst>
          </p:cNvPr>
          <p:cNvSpPr/>
          <p:nvPr/>
        </p:nvSpPr>
        <p:spPr>
          <a:xfrm>
            <a:off x="7498062" y="1711731"/>
            <a:ext cx="9877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64 X 64</a:t>
            </a:r>
            <a:endParaRPr lang="ko-KR" altLang="en-US" sz="1600" dirty="0">
              <a:ln w="9525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E9861D4-B684-4F4A-9B72-A1887701FB2C}"/>
              </a:ext>
            </a:extLst>
          </p:cNvPr>
          <p:cNvSpPr/>
          <p:nvPr/>
        </p:nvSpPr>
        <p:spPr>
          <a:xfrm>
            <a:off x="9827490" y="1711731"/>
            <a:ext cx="9877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64 X 64</a:t>
            </a:r>
            <a:endParaRPr lang="ko-KR" altLang="en-US" sz="1600" dirty="0">
              <a:ln w="9525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42273F5-7105-42AC-BD64-E61A6F0D897D}"/>
              </a:ext>
            </a:extLst>
          </p:cNvPr>
          <p:cNvSpPr/>
          <p:nvPr/>
        </p:nvSpPr>
        <p:spPr>
          <a:xfrm>
            <a:off x="7498061" y="6099848"/>
            <a:ext cx="9877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64 X 64</a:t>
            </a:r>
            <a:endParaRPr lang="ko-KR" altLang="en-US" sz="1600" dirty="0">
              <a:ln w="9525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D1707E8-C08D-4952-8E6E-E37453730D4C}"/>
              </a:ext>
            </a:extLst>
          </p:cNvPr>
          <p:cNvSpPr/>
          <p:nvPr/>
        </p:nvSpPr>
        <p:spPr>
          <a:xfrm>
            <a:off x="9827489" y="6084585"/>
            <a:ext cx="9877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64 X 64</a:t>
            </a:r>
            <a:endParaRPr lang="ko-KR" altLang="en-US" sz="1600" dirty="0">
              <a:ln w="9525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741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-images-1.medium.com/freeze/max/1000/1*uHQRv9ZApnImm63PT3-Xwg.png?q=20">
            <a:extLst>
              <a:ext uri="{FF2B5EF4-FFF2-40B4-BE49-F238E27FC236}">
                <a16:creationId xmlns:a16="http://schemas.microsoft.com/office/drawing/2014/main" id="{2EFCD787-F6A5-432B-B7AC-443A2E2318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" t="2187" r="876" b="1092"/>
          <a:stretch/>
        </p:blipFill>
        <p:spPr bwMode="auto">
          <a:xfrm>
            <a:off x="1126836" y="1385456"/>
            <a:ext cx="9892146" cy="41194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98F6DB4-E8FD-43DC-8E2D-3B405A303A62}"/>
              </a:ext>
            </a:extLst>
          </p:cNvPr>
          <p:cNvSpPr txBox="1"/>
          <p:nvPr/>
        </p:nvSpPr>
        <p:spPr>
          <a:xfrm>
            <a:off x="0" y="706795"/>
            <a:ext cx="4950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CNN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794B4-6C9B-4511-8A43-6604A2DE97CA}"/>
              </a:ext>
            </a:extLst>
          </p:cNvPr>
          <p:cNvSpPr txBox="1"/>
          <p:nvPr/>
        </p:nvSpPr>
        <p:spPr>
          <a:xfrm>
            <a:off x="10581617" y="6485790"/>
            <a:ext cx="1556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*Team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asterisk</a:t>
            </a:r>
            <a:endParaRPr lang="ko-KR" altLang="en-US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Bell MT" panose="02020503060305020303" pitchFamily="18" charset="0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291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A3702FE-8702-40BC-872C-03971EEA9B50}"/>
              </a:ext>
            </a:extLst>
          </p:cNvPr>
          <p:cNvSpPr/>
          <p:nvPr/>
        </p:nvSpPr>
        <p:spPr>
          <a:xfrm>
            <a:off x="0" y="6530109"/>
            <a:ext cx="12192000" cy="327891"/>
          </a:xfrm>
          <a:prstGeom prst="rect">
            <a:avLst/>
          </a:prstGeom>
          <a:solidFill>
            <a:srgbClr val="E41E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8AB533-BD02-40EC-B8FC-608F74724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443" y="2206303"/>
            <a:ext cx="2561158" cy="2875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2C8A49-3F38-47B4-B6FD-98B35D659C60}"/>
              </a:ext>
            </a:extLst>
          </p:cNvPr>
          <p:cNvSpPr txBox="1"/>
          <p:nvPr/>
        </p:nvSpPr>
        <p:spPr>
          <a:xfrm>
            <a:off x="0" y="470910"/>
            <a:ext cx="4950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E41E2B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Convolutional Neural Network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10CA6E-9814-42D2-8FA3-C458B5880FBE}"/>
              </a:ext>
            </a:extLst>
          </p:cNvPr>
          <p:cNvSpPr txBox="1"/>
          <p:nvPr/>
        </p:nvSpPr>
        <p:spPr>
          <a:xfrm>
            <a:off x="10581617" y="6485790"/>
            <a:ext cx="1556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*Team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asterisk</a:t>
            </a:r>
            <a:endParaRPr lang="ko-KR" altLang="en-US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>
                  <a:lumMod val="75000"/>
                </a:schemeClr>
              </a:solidFill>
              <a:latin typeface="Bell MT" panose="02020503060305020303" pitchFamily="18" charset="0"/>
              <a:ea typeface="HY견명조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AC8948-3D46-4EC6-B7EC-C3A6D9C6E59C}"/>
              </a:ext>
            </a:extLst>
          </p:cNvPr>
          <p:cNvSpPr txBox="1"/>
          <p:nvPr/>
        </p:nvSpPr>
        <p:spPr>
          <a:xfrm>
            <a:off x="7435503" y="3043980"/>
            <a:ext cx="3420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Feature extraction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EC2EEA-97FC-4DD0-91DF-D4E0E9F23FDC}"/>
              </a:ext>
            </a:extLst>
          </p:cNvPr>
          <p:cNvSpPr txBox="1"/>
          <p:nvPr/>
        </p:nvSpPr>
        <p:spPr>
          <a:xfrm>
            <a:off x="-1" y="3043981"/>
            <a:ext cx="4950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Various Shapes Problem</a:t>
            </a:r>
          </a:p>
        </p:txBody>
      </p:sp>
    </p:spTree>
    <p:extLst>
      <p:ext uri="{BB962C8B-B14F-4D97-AF65-F5344CB8AC3E}">
        <p14:creationId xmlns:p14="http://schemas.microsoft.com/office/powerpoint/2010/main" val="3841860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FC0CCB-466C-4B9A-8EED-9736DAFCA7C7}"/>
              </a:ext>
            </a:extLst>
          </p:cNvPr>
          <p:cNvSpPr txBox="1"/>
          <p:nvPr/>
        </p:nvSpPr>
        <p:spPr>
          <a:xfrm>
            <a:off x="0" y="470910"/>
            <a:ext cx="4950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E41E2B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Convolutional Neural Network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86C36-7996-43C4-9CEB-10AE9E487172}"/>
              </a:ext>
            </a:extLst>
          </p:cNvPr>
          <p:cNvSpPr txBox="1"/>
          <p:nvPr/>
        </p:nvSpPr>
        <p:spPr>
          <a:xfrm>
            <a:off x="10581617" y="6485790"/>
            <a:ext cx="1556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*Team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asterisk</a:t>
            </a:r>
            <a:endParaRPr lang="ko-KR" altLang="en-US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>
                  <a:lumMod val="75000"/>
                </a:schemeClr>
              </a:solidFill>
              <a:latin typeface="Bell MT" panose="02020503060305020303" pitchFamily="18" charset="0"/>
              <a:ea typeface="HY견명조" panose="02030600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9257326-15F1-464C-952A-0A093E516148}"/>
              </a:ext>
            </a:extLst>
          </p:cNvPr>
          <p:cNvGrpSpPr/>
          <p:nvPr/>
        </p:nvGrpSpPr>
        <p:grpSpPr>
          <a:xfrm>
            <a:off x="1333500" y="1752527"/>
            <a:ext cx="9525000" cy="3352945"/>
            <a:chOff x="1333500" y="1752527"/>
            <a:chExt cx="9525000" cy="335294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DA6797C-52CF-49AD-AD9D-9CAAAC5D55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703"/>
            <a:stretch/>
          </p:blipFill>
          <p:spPr>
            <a:xfrm>
              <a:off x="1333500" y="1752527"/>
              <a:ext cx="9525000" cy="335294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F1C001-19DF-41B8-A6CD-E06E97DFFD29}"/>
                </a:ext>
              </a:extLst>
            </p:cNvPr>
            <p:cNvSpPr txBox="1"/>
            <p:nvPr/>
          </p:nvSpPr>
          <p:spPr>
            <a:xfrm>
              <a:off x="9777845" y="3763673"/>
              <a:ext cx="871682" cy="261610"/>
            </a:xfrm>
            <a:prstGeom prst="rect">
              <a:avLst/>
            </a:prstGeom>
            <a:solidFill>
              <a:srgbClr val="F04E4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can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05AE6B-99E6-4CA6-94E8-B84B178A8977}"/>
                </a:ext>
              </a:extLst>
            </p:cNvPr>
            <p:cNvSpPr txBox="1"/>
            <p:nvPr/>
          </p:nvSpPr>
          <p:spPr>
            <a:xfrm>
              <a:off x="9774589" y="3428999"/>
              <a:ext cx="871682" cy="261610"/>
            </a:xfrm>
            <a:prstGeom prst="rect">
              <a:avLst/>
            </a:prstGeom>
            <a:solidFill>
              <a:srgbClr val="F04E4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-&gt; plastic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6EA6CD-DEE5-49C5-99DC-CDCEA49F73B2}"/>
                </a:ext>
              </a:extLst>
            </p:cNvPr>
            <p:cNvSpPr txBox="1"/>
            <p:nvPr/>
          </p:nvSpPr>
          <p:spPr>
            <a:xfrm>
              <a:off x="9790753" y="4323027"/>
              <a:ext cx="871682" cy="261610"/>
            </a:xfrm>
            <a:prstGeom prst="rect">
              <a:avLst/>
            </a:prstGeom>
            <a:solidFill>
              <a:srgbClr val="F04E4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glass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1461C5D-5692-4593-8500-35458C077A5B}"/>
              </a:ext>
            </a:extLst>
          </p:cNvPr>
          <p:cNvSpPr txBox="1"/>
          <p:nvPr/>
        </p:nvSpPr>
        <p:spPr>
          <a:xfrm>
            <a:off x="1145308" y="5195996"/>
            <a:ext cx="1597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로케트" panose="02020600000000000000" pitchFamily="18" charset="-127"/>
                <a:ea typeface="a로케트" panose="02020600000000000000" pitchFamily="18" charset="-127"/>
              </a:rPr>
              <a:t>Sequential</a:t>
            </a:r>
            <a:endParaRPr lang="ko-KR" altLang="en-US" sz="16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3768A5-7E6A-467E-B205-D970D188D77C}"/>
              </a:ext>
            </a:extLst>
          </p:cNvPr>
          <p:cNvSpPr txBox="1"/>
          <p:nvPr/>
        </p:nvSpPr>
        <p:spPr>
          <a:xfrm>
            <a:off x="3676071" y="5186760"/>
            <a:ext cx="1597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로케트" panose="02020600000000000000" pitchFamily="18" charset="-127"/>
                <a:ea typeface="a로케트" panose="02020600000000000000" pitchFamily="18" charset="-127"/>
              </a:rPr>
              <a:t>layer</a:t>
            </a:r>
            <a:endParaRPr lang="ko-KR" altLang="en-US" sz="16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C56201-6FFA-49DE-A451-292B8BEBDF82}"/>
              </a:ext>
            </a:extLst>
          </p:cNvPr>
          <p:cNvSpPr txBox="1"/>
          <p:nvPr/>
        </p:nvSpPr>
        <p:spPr>
          <a:xfrm>
            <a:off x="6206834" y="5195996"/>
            <a:ext cx="1597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로케트" panose="02020600000000000000" pitchFamily="18" charset="-127"/>
                <a:ea typeface="a로케트" panose="02020600000000000000" pitchFamily="18" charset="-127"/>
              </a:rPr>
              <a:t>layer</a:t>
            </a:r>
            <a:endParaRPr lang="ko-KR" altLang="en-US" sz="16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8408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181</Words>
  <Application>Microsoft Office PowerPoint</Application>
  <PresentationFormat>와이드스크린</PresentationFormat>
  <Paragraphs>69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맑은 고딕</vt:lpstr>
      <vt:lpstr>a로케트</vt:lpstr>
      <vt:lpstr>KoPub돋움체 Light</vt:lpstr>
      <vt:lpstr>HY견명조</vt:lpstr>
      <vt:lpstr>Arial</vt:lpstr>
      <vt:lpstr>나눔손글씨 펜</vt:lpstr>
      <vt:lpstr>나눔바른고딕</vt:lpstr>
      <vt:lpstr>KoPub돋움체 Bold</vt:lpstr>
      <vt:lpstr>Bell MT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Song Jiyoung</dc:creator>
  <cp:lastModifiedBy>Song Jiyoung</cp:lastModifiedBy>
  <cp:revision>39</cp:revision>
  <dcterms:created xsi:type="dcterms:W3CDTF">2020-02-06T01:57:39Z</dcterms:created>
  <dcterms:modified xsi:type="dcterms:W3CDTF">2020-02-07T02:02:20Z</dcterms:modified>
</cp:coreProperties>
</file>